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87" r:id="rId3"/>
    <p:sldId id="288" r:id="rId4"/>
    <p:sldId id="289" r:id="rId5"/>
    <p:sldId id="290" r:id="rId6"/>
    <p:sldId id="292" r:id="rId7"/>
    <p:sldId id="294" r:id="rId8"/>
    <p:sldId id="296" r:id="rId9"/>
    <p:sldId id="297" r:id="rId10"/>
    <p:sldId id="298" r:id="rId11"/>
    <p:sldId id="299" r:id="rId12"/>
    <p:sldId id="295" r:id="rId13"/>
  </p:sldIdLst>
  <p:sldSz cx="14630400" cy="8686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41"/>
    <a:srgbClr val="8AC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3" d="100"/>
          <a:sy n="63" d="100"/>
        </p:scale>
        <p:origin x="96" y="120"/>
      </p:cViewPr>
      <p:guideLst>
        <p:guide orient="horz" pos="273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329D0-2023-49FB-9CED-F3C9C79A460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43000"/>
            <a:ext cx="5197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852C-00F4-466C-86BA-9439C694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3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852C-00F4-466C-86BA-9439C6940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698539"/>
            <a:ext cx="12435840" cy="1862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922520"/>
            <a:ext cx="1024128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47875"/>
            <a:ext cx="3291840" cy="741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47875"/>
            <a:ext cx="9631680" cy="7411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582074"/>
            <a:ext cx="12435840" cy="172529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681837"/>
            <a:ext cx="12435840" cy="190023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026920"/>
            <a:ext cx="6461760" cy="573288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026920"/>
            <a:ext cx="6461760" cy="573288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944477"/>
            <a:ext cx="646430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754842"/>
            <a:ext cx="646430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944477"/>
            <a:ext cx="6466840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754842"/>
            <a:ext cx="6466840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45863"/>
            <a:ext cx="4813301" cy="147193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45863"/>
            <a:ext cx="8178800" cy="7413944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817793"/>
            <a:ext cx="4813301" cy="594201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080760"/>
            <a:ext cx="8778240" cy="717869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76182"/>
            <a:ext cx="8778240" cy="52120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798629"/>
            <a:ext cx="8778240" cy="101949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47875"/>
            <a:ext cx="13167360" cy="1447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26920"/>
            <a:ext cx="13167360" cy="573288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051378"/>
            <a:ext cx="341376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BC27-0A8E-4809-ACC0-45B0EC023DA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051378"/>
            <a:ext cx="463296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051378"/>
            <a:ext cx="341376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70B4-2684-4CBC-B54A-BA952E2A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D38815C7-6F47-4AED-9D11-3307AC15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44780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990600" y="2743200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When through fiery trials thy pathway shall lie,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My grace all-sufficient shall be thy supply;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The flame shall not hurt thee; I only design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Thy dross to consume, and thy gold to refine.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Foundation-5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0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990600" y="2743200"/>
            <a:ext cx="12649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The soul that on Jesus hath leaned for repose,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 will not, I will not desert to his foes;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That soul, though all hell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should endeavor to shake,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I’ll never, no never, no never forsake!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Foundation-6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13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3133783-CA66-4108-B943-F29D54980644}"/>
              </a:ext>
            </a:extLst>
          </p:cNvPr>
          <p:cNvSpPr/>
          <p:nvPr/>
        </p:nvSpPr>
        <p:spPr>
          <a:xfrm rot="5400000">
            <a:off x="-1714500" y="1409700"/>
            <a:ext cx="8991600" cy="58674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F8E33-3FD5-400F-98E9-C14733C12E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EE251"/>
              </a:clrFrom>
              <a:clrTo>
                <a:srgbClr val="5EE2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43000"/>
            <a:ext cx="5255319" cy="670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98F46-9482-4780-B5FA-1A64FAAA8CCC}"/>
              </a:ext>
            </a:extLst>
          </p:cNvPr>
          <p:cNvSpPr txBox="1"/>
          <p:nvPr/>
        </p:nvSpPr>
        <p:spPr>
          <a:xfrm>
            <a:off x="7010400" y="3429000"/>
            <a:ext cx="670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/>
                </a:solidFill>
                <a:latin typeface="Trajan Pro" panose="02020502050506020301" pitchFamily="18" charset="0"/>
              </a:rPr>
              <a:t>John Rippon</a:t>
            </a:r>
          </a:p>
          <a:p>
            <a:pPr algn="ctr"/>
            <a:r>
              <a:rPr lang="da-DK" sz="2800" dirty="0">
                <a:solidFill>
                  <a:schemeClr val="bg1"/>
                </a:solidFill>
                <a:latin typeface="Book Antiqua" panose="02040602050305030304" pitchFamily="18" charset="0"/>
              </a:rPr>
              <a:t> (April 29, 1751 –December 17, 1836)</a:t>
            </a:r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1147E-E8DC-45FA-A6BE-F0F815323FBA}"/>
              </a:ext>
            </a:extLst>
          </p:cNvPr>
          <p:cNvSpPr/>
          <p:nvPr/>
        </p:nvSpPr>
        <p:spPr>
          <a:xfrm>
            <a:off x="1295400" y="1371600"/>
            <a:ext cx="4953000" cy="63246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98F46-9482-4780-B5FA-1A64FAAA8CCC}"/>
              </a:ext>
            </a:extLst>
          </p:cNvPr>
          <p:cNvSpPr txBox="1"/>
          <p:nvPr/>
        </p:nvSpPr>
        <p:spPr>
          <a:xfrm>
            <a:off x="762000" y="473095"/>
            <a:ext cx="13030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/>
                </a:solidFill>
                <a:latin typeface="Trajan Pro" panose="02020502050506020301" pitchFamily="18" charset="0"/>
              </a:rPr>
              <a:t>John Rippon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 descr="A tree in front of a building&#10;&#10;Description automatically generated">
            <a:extLst>
              <a:ext uri="{FF2B5EF4-FFF2-40B4-BE49-F238E27FC236}">
                <a16:creationId xmlns:a16="http://schemas.microsoft.com/office/drawing/2014/main" id="{F84497E9-1309-4B42-B99D-AD2ACF179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b="6989"/>
          <a:stretch/>
        </p:blipFill>
        <p:spPr>
          <a:xfrm>
            <a:off x="6075680" y="3124199"/>
            <a:ext cx="8128000" cy="5029201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pic>
        <p:nvPicPr>
          <p:cNvPr id="11" name="Picture 10" descr="A picture containing grass, outdoor, tree, kitchenware&#10;&#10;Description automatically generated">
            <a:extLst>
              <a:ext uri="{FF2B5EF4-FFF2-40B4-BE49-F238E27FC236}">
                <a16:creationId xmlns:a16="http://schemas.microsoft.com/office/drawing/2014/main" id="{A69F62E5-114F-4F0B-A110-1380777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736705"/>
            <a:ext cx="6659880" cy="5714898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5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98F46-9482-4780-B5FA-1A64FAAA8CCC}"/>
              </a:ext>
            </a:extLst>
          </p:cNvPr>
          <p:cNvSpPr txBox="1"/>
          <p:nvPr/>
        </p:nvSpPr>
        <p:spPr>
          <a:xfrm>
            <a:off x="762000" y="473095"/>
            <a:ext cx="13030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/>
                </a:solidFill>
                <a:latin typeface="Trajan Pro" panose="02020502050506020301" pitchFamily="18" charset="0"/>
              </a:rPr>
              <a:t>John Rippon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BC445-815F-48A4-B276-48F35446D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3955" r="1190" b="3520"/>
          <a:stretch/>
        </p:blipFill>
        <p:spPr>
          <a:xfrm>
            <a:off x="1066800" y="1981200"/>
            <a:ext cx="12496800" cy="5791200"/>
          </a:xfrm>
          <a:prstGeom prst="rect">
            <a:avLst/>
          </a:prstGeom>
          <a:ln w="66675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B6795E-4E41-421A-8ACC-C88293E80474}"/>
              </a:ext>
            </a:extLst>
          </p:cNvPr>
          <p:cNvSpPr txBox="1"/>
          <p:nvPr/>
        </p:nvSpPr>
        <p:spPr>
          <a:xfrm>
            <a:off x="3505200" y="5410200"/>
            <a:ext cx="3429000" cy="492443"/>
          </a:xfrm>
          <a:prstGeom prst="rect">
            <a:avLst/>
          </a:prstGeom>
          <a:solidFill>
            <a:srgbClr val="9BD341">
              <a:alpha val="51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CE0FD8B1-188C-4398-B9E3-E692B149B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0" y="371246"/>
            <a:ext cx="14401800" cy="79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81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1066800" y="2743200"/>
            <a:ext cx="1257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How firm a foundation, ye saints of the Lord,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Is laid for your faith in His excellent Word!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What more can He say than to you He hath said,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To you who for refuge to Jesus have fled?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Foundation-1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990600" y="2743200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en-US" sz="4500" dirty="0" err="1">
                <a:solidFill>
                  <a:schemeClr val="bg1"/>
                </a:solidFill>
                <a:latin typeface="Book Antiqua" panose="02040602050305030304" pitchFamily="18" charset="0"/>
              </a:rPr>
              <a:t>ev’ry</a:t>
            </a:r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 condition – in sickness, in health,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In poverty’s vale, or abounding in wealth;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At home or abroad, on the land, on the sea,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As days may demand, shall thy strength ever be.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Foundation-2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990600" y="2743200"/>
            <a:ext cx="12649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Fear not, I am with thee, O be not dismayed,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For I am thy God, I will still give thee aid;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I’ll strengthen thee, help thee,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and cause thee to stand,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Upheld by My gracious, omnipotent hand.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Foundation-3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8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40BA-2341-4E8F-87B2-20A39FC0DF8E}"/>
              </a:ext>
            </a:extLst>
          </p:cNvPr>
          <p:cNvSpPr txBox="1"/>
          <p:nvPr/>
        </p:nvSpPr>
        <p:spPr>
          <a:xfrm>
            <a:off x="990600" y="2743200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When through the deep waters I call thee to go,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The rivers of sorrow shall not overflow,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For I will be with thee, thy trials to bless,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Book Antiqua" panose="02040602050305030304" pitchFamily="18" charset="0"/>
              </a:rPr>
              <a:t>And sanctify to thee thy deepest distress.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65FC9-65FE-4237-9907-D6725FE38419}"/>
              </a:ext>
            </a:extLst>
          </p:cNvPr>
          <p:cNvSpPr txBox="1"/>
          <p:nvPr/>
        </p:nvSpPr>
        <p:spPr>
          <a:xfrm>
            <a:off x="914400" y="533400"/>
            <a:ext cx="1280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bg1">
                    <a:lumMod val="75000"/>
                  </a:schemeClr>
                </a:solidFill>
                <a:latin typeface="Trajan Pro" panose="02020502050506020301" pitchFamily="18" charset="0"/>
              </a:rPr>
              <a:t>How Firm A Foundation-4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284</Words>
  <Application>Microsoft Office PowerPoint</Application>
  <PresentationFormat>Custom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Neal</dc:creator>
  <cp:lastModifiedBy>Esther Neal</cp:lastModifiedBy>
  <cp:revision>67</cp:revision>
  <dcterms:created xsi:type="dcterms:W3CDTF">2012-04-30T19:33:57Z</dcterms:created>
  <dcterms:modified xsi:type="dcterms:W3CDTF">2019-09-18T22:00:08Z</dcterms:modified>
</cp:coreProperties>
</file>