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91" y="-24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3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5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0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0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48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7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7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1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2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33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B25E7-7C26-4097-B252-81CB1661F175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62D81-2D9D-448F-BB19-BD41948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7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jLjO2zq_vOAhWBSSYKHT_3BZwQjRwIBw&amp;url=http://www.ibelieve.com/faith/10-bible-verses-every-woman-should-memorize.html&amp;bvm=bv.131783435,d.eWE&amp;psig=AFQjCNFg4DjpWKwc-PwKR8aNx02xoTKFQQ&amp;ust=147327181848943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laurasueshaw.com/one-simple-idea-easily-memorize-scripture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woman memorizing the Bibl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247650"/>
            <a:ext cx="13305713" cy="5227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342901"/>
            <a:ext cx="11887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/>
              <a:t>    </a:t>
            </a:r>
          </a:p>
          <a:p>
            <a:r>
              <a:rPr lang="en-US" sz="3600" b="1" i="1" dirty="0"/>
              <a:t> </a:t>
            </a:r>
            <a:r>
              <a:rPr lang="en-US" sz="3600" b="1" i="1" dirty="0" smtClean="0"/>
              <a:t>    </a:t>
            </a:r>
            <a:r>
              <a:rPr lang="en-US" sz="4800" b="1" i="1" dirty="0" smtClean="0">
                <a:latin typeface="Scholar" panose="02020500000000000000" pitchFamily="18" charset="0"/>
              </a:rPr>
              <a:t>I</a:t>
            </a:r>
            <a:r>
              <a:rPr lang="en-US" sz="3600" b="1" i="1" dirty="0" smtClean="0"/>
              <a:t>ncline your ear and hear the words of </a:t>
            </a:r>
          </a:p>
          <a:p>
            <a:r>
              <a:rPr lang="en-US" sz="3600" b="1" i="1" dirty="0" smtClean="0"/>
              <a:t>the wise, and apply your mind to my </a:t>
            </a:r>
          </a:p>
          <a:p>
            <a:r>
              <a:rPr lang="en-US" sz="3600" b="1" i="1" dirty="0" smtClean="0"/>
              <a:t>knowledge;</a:t>
            </a:r>
          </a:p>
          <a:p>
            <a:r>
              <a:rPr lang="en-US" sz="3600" b="1" i="1" dirty="0" smtClean="0"/>
              <a:t>     </a:t>
            </a:r>
            <a:r>
              <a:rPr lang="en-US" sz="4800" b="1" i="1" dirty="0" smtClean="0">
                <a:latin typeface="Scholar" panose="02020500000000000000" pitchFamily="18" charset="0"/>
              </a:rPr>
              <a:t>F</a:t>
            </a:r>
            <a:r>
              <a:rPr lang="en-US" sz="3600" b="1" i="1" dirty="0" smtClean="0"/>
              <a:t>or it will be pleasant if you keep them </a:t>
            </a:r>
          </a:p>
          <a:p>
            <a:r>
              <a:rPr lang="en-US" sz="3600" b="1" i="1" dirty="0" smtClean="0"/>
              <a:t>within you, that they may be ready on </a:t>
            </a:r>
          </a:p>
          <a:p>
            <a:r>
              <a:rPr lang="en-US" sz="3600" b="1" i="1" dirty="0" smtClean="0"/>
              <a:t>your lips. </a:t>
            </a:r>
            <a:r>
              <a:rPr lang="en-US" sz="3200" b="1" i="1" dirty="0"/>
              <a:t>	</a:t>
            </a:r>
            <a:r>
              <a:rPr lang="en-US" sz="3200" b="1" i="1" dirty="0" smtClean="0"/>
              <a:t>	            </a:t>
            </a:r>
            <a:r>
              <a:rPr lang="en-US" sz="2800" b="1" dirty="0" smtClean="0"/>
              <a:t>Proverbs 22:17-18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31346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memorizing scripture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29"/>
          <a:stretch/>
        </p:blipFill>
        <p:spPr bwMode="auto">
          <a:xfrm>
            <a:off x="19899" y="-12449"/>
            <a:ext cx="10741371" cy="5213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22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43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Minnick</dc:creator>
  <cp:lastModifiedBy>Esther Neal</cp:lastModifiedBy>
  <cp:revision>3</cp:revision>
  <dcterms:created xsi:type="dcterms:W3CDTF">2016-09-06T18:07:37Z</dcterms:created>
  <dcterms:modified xsi:type="dcterms:W3CDTF">2016-09-08T12:12:34Z</dcterms:modified>
</cp:coreProperties>
</file>