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7" r:id="rId2"/>
    <p:sldId id="316" r:id="rId3"/>
    <p:sldId id="309" r:id="rId4"/>
    <p:sldId id="343" r:id="rId5"/>
    <p:sldId id="325" r:id="rId6"/>
    <p:sldId id="339" r:id="rId7"/>
    <p:sldId id="324" r:id="rId8"/>
    <p:sldId id="258" r:id="rId9"/>
    <p:sldId id="327" r:id="rId10"/>
    <p:sldId id="333" r:id="rId11"/>
    <p:sldId id="311" r:id="rId12"/>
    <p:sldId id="344" r:id="rId13"/>
    <p:sldId id="283" r:id="rId14"/>
    <p:sldId id="336" r:id="rId15"/>
    <p:sldId id="284" r:id="rId16"/>
    <p:sldId id="296" r:id="rId17"/>
    <p:sldId id="299" r:id="rId18"/>
    <p:sldId id="301" r:id="rId19"/>
    <p:sldId id="300" r:id="rId20"/>
    <p:sldId id="287" r:id="rId21"/>
    <p:sldId id="304" r:id="rId22"/>
    <p:sldId id="306" r:id="rId23"/>
    <p:sldId id="307" r:id="rId24"/>
    <p:sldId id="288" r:id="rId25"/>
    <p:sldId id="308" r:id="rId26"/>
    <p:sldId id="337" r:id="rId27"/>
    <p:sldId id="345" r:id="rId28"/>
    <p:sldId id="346" r:id="rId29"/>
  </p:sldIdLst>
  <p:sldSz cx="9144000" cy="5143500" type="screen16x9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1" y="-2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F41CD-2437-43D0-87B8-EF0DF938D2F9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DDE01-DE3C-4AEA-B4FE-BF079C09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77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23DD-DDCA-4A10-8DE8-D1C101C47573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FC95-6919-4C62-BF00-42604A11E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2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23DD-DDCA-4A10-8DE8-D1C101C47573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FC95-6919-4C62-BF00-42604A11E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1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23DD-DDCA-4A10-8DE8-D1C101C47573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FC95-6919-4C62-BF00-42604A11E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9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23DD-DDCA-4A10-8DE8-D1C101C47573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FC95-6919-4C62-BF00-42604A11E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7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23DD-DDCA-4A10-8DE8-D1C101C47573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FC95-6919-4C62-BF00-42604A11E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23DD-DDCA-4A10-8DE8-D1C101C47573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FC95-6919-4C62-BF00-42604A11E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1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23DD-DDCA-4A10-8DE8-D1C101C47573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FC95-6919-4C62-BF00-42604A11E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4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23DD-DDCA-4A10-8DE8-D1C101C47573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FC95-6919-4C62-BF00-42604A11E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23DD-DDCA-4A10-8DE8-D1C101C47573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FC95-6919-4C62-BF00-42604A11E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23DD-DDCA-4A10-8DE8-D1C101C47573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FC95-6919-4C62-BF00-42604A11E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7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23DD-DDCA-4A10-8DE8-D1C101C47573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FC95-6919-4C62-BF00-42604A11E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9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C23DD-DDCA-4A10-8DE8-D1C101C47573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7FC95-6919-4C62-BF00-42604A11E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02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0CAcQjRxqFQoTCNv-yuGMickCFUflJgodCOcDDQ&amp;url=http://www.skyscrapercity.com/showthread.php?t%3D1664900&amp;bvm=bv.107406026,d.dmo&amp;psig=AFQjCNH6_Q1JpgZeoAd2oe-chXMbHbyiMA&amp;ust=144735630108342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sydneysmith.org.uk/images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0CAcQjRxqFQoTCN6g06OLickCFcpGJgoduMwOOw&amp;url=http://kentbrandenburg.blogspot.com/2009/06/defense-of-peter-masters-article-with.html&amp;psig=AFQjCNHGkzZJI6k4ymrn81ISESj8CSJ18w&amp;ust=144735592688325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hyperlink" Target="https://www.google.com/url?sa=i&amp;rct=j&amp;q=&amp;esrc=s&amp;source=images&amp;cd=&amp;cad=rja&amp;uact=8&amp;ved=0CAcQjRxqFQoTCN6f8dO-ickCFQQYHgod2lkKLA&amp;url=http://www.christianbooksaustralia.com/si/54745.html&amp;bvm=bv.107406026,d.dmo&amp;psig=AFQjCNHGpGhOtlhukMIoY8D7cpzc81om6g&amp;ust=144736974950155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3.gstatic.com/images?q=tbn:ANd9GcQ7m0TnIN7AwA_lIlo_Ul3nQa9G3Q8WQS85R1gKp7SpEgzC3g7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53514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438150"/>
            <a:ext cx="5638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W. Graham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Scroggie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(1877-1958)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Florence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(wife of 40 years)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5248" y="628651"/>
            <a:ext cx="62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	</a:t>
            </a:r>
            <a:endParaRPr lang="en-US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438150"/>
            <a:ext cx="594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Adoration</a:t>
            </a:r>
          </a:p>
          <a:p>
            <a:r>
              <a:rPr lang="en-US" sz="4000" b="1" dirty="0" smtClean="0"/>
              <a:t>Confession</a:t>
            </a:r>
          </a:p>
          <a:p>
            <a:r>
              <a:rPr lang="en-US" sz="4000" b="1" dirty="0" smtClean="0"/>
              <a:t>Petition</a:t>
            </a:r>
            <a:r>
              <a:rPr lang="en-US" sz="4000" dirty="0" smtClean="0"/>
              <a:t> </a:t>
            </a:r>
            <a:r>
              <a:rPr lang="en-US" sz="4000" dirty="0" smtClean="0"/>
              <a:t>(faith’s claim)</a:t>
            </a:r>
            <a:endParaRPr lang="en-US" sz="4000" dirty="0" smtClean="0"/>
          </a:p>
          <a:p>
            <a:r>
              <a:rPr lang="en-US" sz="4000" b="1" dirty="0" smtClean="0"/>
              <a:t>Intercession</a:t>
            </a:r>
            <a:r>
              <a:rPr lang="en-US" sz="4000" dirty="0" smtClean="0"/>
              <a:t> (the soul’s ministry at the throne of grace on behalf of others</a:t>
            </a:r>
            <a:r>
              <a:rPr lang="en-US" sz="4000" dirty="0" smtClean="0"/>
              <a:t>)</a:t>
            </a:r>
          </a:p>
          <a:p>
            <a:r>
              <a:rPr lang="en-US" sz="4000" b="1" dirty="0" smtClean="0"/>
              <a:t>Thanksgiving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400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628650"/>
            <a:ext cx="5943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4000" b="1" dirty="0" smtClean="0"/>
              <a:t>The Ordinance of Praise</a:t>
            </a:r>
            <a:endParaRPr lang="en-US" sz="3200" b="1" dirty="0"/>
          </a:p>
          <a:p>
            <a:pPr marL="971550" lvl="1" indent="-514350">
              <a:buAutoNum type="arabicPeriod"/>
            </a:pPr>
            <a:r>
              <a:rPr lang="en-US" sz="3600" b="1" dirty="0" smtClean="0"/>
              <a:t>Praise is ordained of God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	</a:t>
            </a:r>
            <a:r>
              <a:rPr lang="en-US" sz="3200" i="1" dirty="0" smtClean="0"/>
              <a:t>In everything give thanks, for this is the will of God in Christ Jesus concerning you.</a:t>
            </a:r>
          </a:p>
          <a:p>
            <a:pPr lvl="1"/>
            <a:r>
              <a:rPr lang="en-US" sz="3200" dirty="0"/>
              <a:t>	</a:t>
            </a:r>
            <a:r>
              <a:rPr lang="en-US" sz="3200" dirty="0" smtClean="0"/>
              <a:t>	       --I Thess. 5:18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81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628650"/>
            <a:ext cx="6019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4000" b="1" dirty="0" smtClean="0"/>
              <a:t>The Ordinance of Praise</a:t>
            </a:r>
            <a:endParaRPr lang="en-US" sz="3200" b="1" dirty="0"/>
          </a:p>
          <a:p>
            <a:pPr marL="971550" lvl="1" indent="-514350">
              <a:buAutoNum type="arabicPeriod"/>
            </a:pPr>
            <a:r>
              <a:rPr lang="en-US" sz="3600" b="1" dirty="0" smtClean="0"/>
              <a:t>Praise is ordained of God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	</a:t>
            </a:r>
            <a:r>
              <a:rPr lang="en-US" sz="3200" i="1" dirty="0" smtClean="0"/>
              <a:t>Give unto the Lord the glory due unto His Name.</a:t>
            </a:r>
            <a:endParaRPr lang="en-US" sz="3200" dirty="0"/>
          </a:p>
          <a:p>
            <a:pPr lvl="1"/>
            <a:r>
              <a:rPr lang="en-US" sz="3200" dirty="0" smtClean="0"/>
              <a:t>	</a:t>
            </a:r>
            <a:r>
              <a:rPr lang="en-US" sz="3200" i="1" dirty="0" smtClean="0"/>
              <a:t>Whoso </a:t>
            </a:r>
            <a:r>
              <a:rPr lang="en-US" sz="3200" i="1" dirty="0" err="1" smtClean="0"/>
              <a:t>offereth</a:t>
            </a:r>
            <a:r>
              <a:rPr lang="en-US" sz="3200" i="1" dirty="0" smtClean="0"/>
              <a:t> praise </a:t>
            </a:r>
            <a:r>
              <a:rPr lang="en-US" sz="3200" i="1" dirty="0" err="1" smtClean="0"/>
              <a:t>glorifieth</a:t>
            </a:r>
            <a:r>
              <a:rPr lang="en-US" sz="3200" i="1" dirty="0" smtClean="0"/>
              <a:t> Me.</a:t>
            </a:r>
            <a:endParaRPr lang="en-US" sz="3200" i="1" dirty="0"/>
          </a:p>
          <a:p>
            <a:pPr lvl="1"/>
            <a:r>
              <a:rPr lang="en-US" sz="3200" dirty="0" smtClean="0"/>
              <a:t>		     --Psalm 29:2; 50:23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32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28651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			How sadly we have </a:t>
            </a:r>
          </a:p>
          <a:p>
            <a:r>
              <a:rPr lang="en-US" sz="3600" i="1" dirty="0"/>
              <a:t>	</a:t>
            </a:r>
            <a:r>
              <a:rPr lang="en-US" sz="3600" i="1" dirty="0" smtClean="0"/>
              <a:t>	    forgotten that praise is an 			   obligation as well as a privilege,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3435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28651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			How sadly we have </a:t>
            </a:r>
          </a:p>
          <a:p>
            <a:r>
              <a:rPr lang="en-US" sz="3600" i="1" dirty="0"/>
              <a:t>	</a:t>
            </a:r>
            <a:r>
              <a:rPr lang="en-US" sz="3600" i="1" dirty="0" smtClean="0"/>
              <a:t>	    forgotten that praise is an 			   obligation as well as a privilege, and that, therefore there is always occasion for praise.  That which God has ordained, He has made possible, not sometimes only, but always; not to some people only, but to all.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8545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628650"/>
            <a:ext cx="556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David laid hold of this truth and so was able to say-- “ I will bless the Lord at  ______  ____________.” His praise shall ___________ be in my mouth.”</a:t>
            </a:r>
          </a:p>
        </p:txBody>
      </p:sp>
    </p:spTree>
    <p:extLst>
      <p:ext uri="{BB962C8B-B14F-4D97-AF65-F5344CB8AC3E}">
        <p14:creationId xmlns:p14="http://schemas.microsoft.com/office/powerpoint/2010/main" val="23435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628650"/>
            <a:ext cx="6019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4000" b="1" dirty="0" smtClean="0"/>
              <a:t>The Ordinance of Praise</a:t>
            </a:r>
          </a:p>
          <a:p>
            <a:endParaRPr lang="en-US" sz="3600" b="1" dirty="0"/>
          </a:p>
          <a:p>
            <a:pPr marL="971550" lvl="1" indent="-514350">
              <a:buAutoNum type="arabicPeriod"/>
            </a:pPr>
            <a:r>
              <a:rPr lang="en-US" sz="3600" dirty="0" smtClean="0"/>
              <a:t>Praise is ordained of God.</a:t>
            </a:r>
          </a:p>
          <a:p>
            <a:pPr marL="971550" lvl="1" indent="-514350">
              <a:buAutoNum type="arabicPeriod"/>
            </a:pPr>
            <a:r>
              <a:rPr lang="en-US" sz="3600" b="1" dirty="0" smtClean="0"/>
              <a:t>Praise was organized in Israel.</a:t>
            </a:r>
          </a:p>
        </p:txBody>
      </p:sp>
    </p:spTree>
    <p:extLst>
      <p:ext uri="{BB962C8B-B14F-4D97-AF65-F5344CB8AC3E}">
        <p14:creationId xmlns:p14="http://schemas.microsoft.com/office/powerpoint/2010/main" val="36905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2865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/>
            <a:r>
              <a:rPr lang="en-US" sz="3600" i="1" dirty="0" smtClean="0"/>
              <a:t>     The necessity for method in everything is recognized by all business-like people today.  But, as a rule, the Christian is most </a:t>
            </a:r>
            <a:r>
              <a:rPr lang="en-US" sz="3600" i="1" dirty="0" err="1" smtClean="0"/>
              <a:t>unbusiness</a:t>
            </a:r>
            <a:r>
              <a:rPr lang="en-US" sz="3600" i="1" dirty="0" smtClean="0"/>
              <a:t>-like in the discharge of his spiritual responsibilities.  </a:t>
            </a:r>
          </a:p>
        </p:txBody>
      </p:sp>
    </p:spTree>
    <p:extLst>
      <p:ext uri="{BB962C8B-B14F-4D97-AF65-F5344CB8AC3E}">
        <p14:creationId xmlns:p14="http://schemas.microsoft.com/office/powerpoint/2010/main" val="32644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628650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    </a:t>
            </a:r>
            <a:r>
              <a:rPr lang="en-US" sz="3600" i="1" dirty="0" smtClean="0"/>
              <a:t>Christian life and service are not going to lose anything of their spirituality by being a great deal more systematic.  The soul must be disciplined and cultivated, and these things must not be left to accident or adventure.</a:t>
            </a:r>
          </a:p>
        </p:txBody>
      </p:sp>
    </p:spTree>
    <p:extLst>
      <p:ext uri="{BB962C8B-B14F-4D97-AF65-F5344CB8AC3E}">
        <p14:creationId xmlns:p14="http://schemas.microsoft.com/office/powerpoint/2010/main" val="16437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628650"/>
            <a:ext cx="5715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b="1" dirty="0" smtClean="0"/>
              <a:t>The Ordinance of Praise</a:t>
            </a:r>
          </a:p>
          <a:p>
            <a:pPr marL="571500" indent="-571500">
              <a:buAutoNum type="romanUcPeriod"/>
            </a:pPr>
            <a:endParaRPr lang="en-US" sz="3200" b="1" dirty="0"/>
          </a:p>
          <a:p>
            <a:pPr marL="971550" lvl="1" indent="-514350">
              <a:buAutoNum type="arabicPeriod"/>
            </a:pPr>
            <a:r>
              <a:rPr lang="en-US" sz="3200" dirty="0" smtClean="0"/>
              <a:t>Praise is ordained of God.</a:t>
            </a:r>
          </a:p>
          <a:p>
            <a:pPr marL="971550" lvl="1" indent="-514350">
              <a:buAutoNum type="arabicPeriod"/>
            </a:pPr>
            <a:r>
              <a:rPr lang="en-US" sz="3200" dirty="0" smtClean="0"/>
              <a:t>Praise was organized in Israel.</a:t>
            </a:r>
          </a:p>
          <a:p>
            <a:pPr marL="971550" lvl="1" indent="-514350">
              <a:buAutoNum type="arabicPeriod"/>
            </a:pPr>
            <a:r>
              <a:rPr lang="en-US" sz="3200" b="1" dirty="0" smtClean="0"/>
              <a:t>Praise was ordered in song.</a:t>
            </a:r>
          </a:p>
        </p:txBody>
      </p:sp>
    </p:spTree>
    <p:extLst>
      <p:ext uri="{BB962C8B-B14F-4D97-AF65-F5344CB8AC3E}">
        <p14:creationId xmlns:p14="http://schemas.microsoft.com/office/powerpoint/2010/main" val="32644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theedinburghreporter.co.uk/wp-content/uploads/2013/11/DSC0221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3550"/>
            <a:ext cx="458335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6195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Charlotte Baptist Chapel, Edinburgh (1916-1933)</a:t>
            </a:r>
            <a:endParaRPr lang="en-US" sz="3600" dirty="0"/>
          </a:p>
        </p:txBody>
      </p:sp>
      <p:pic>
        <p:nvPicPr>
          <p:cNvPr id="35844" name="Picture 4" descr="http://www.sydneysmith.org.uk/photos/charlotte_chapel_interiors_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2395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628650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Old Testament Songs of Praise</a:t>
            </a:r>
          </a:p>
          <a:p>
            <a:endParaRPr lang="en-US" sz="3600" dirty="0"/>
          </a:p>
          <a:p>
            <a:r>
              <a:rPr lang="en-US" sz="3600" dirty="0" smtClean="0"/>
              <a:t>Song of Moses (Exodus 15)</a:t>
            </a:r>
          </a:p>
          <a:p>
            <a:r>
              <a:rPr lang="en-US" sz="3600" dirty="0" smtClean="0"/>
              <a:t>Song of Deborah (Judges 5)</a:t>
            </a:r>
          </a:p>
          <a:p>
            <a:r>
              <a:rPr lang="en-US" sz="3600" dirty="0" smtClean="0"/>
              <a:t>Song of Hannah (I Samuel 2)</a:t>
            </a:r>
          </a:p>
          <a:p>
            <a:endParaRPr lang="en-US" sz="3600" i="1" dirty="0"/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3435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28650"/>
            <a:ext cx="830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	Old Testament Songs of Praise		Song of Moses (Exodus 15)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	</a:t>
            </a:r>
            <a:r>
              <a:rPr lang="en-US" sz="3600" i="1" dirty="0" smtClean="0"/>
              <a:t>The song is sung to the Lord, of the Lord, and for the Lord, and the study of it is quite a liberal education in the art of praise.</a:t>
            </a:r>
            <a:endParaRPr lang="en-US" sz="3600" dirty="0" smtClean="0"/>
          </a:p>
          <a:p>
            <a:endParaRPr lang="en-US" sz="3600" i="1" dirty="0"/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040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28650"/>
            <a:ext cx="830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	Old Testament Songs of Praise		Song of Moses (Exodus 15)</a:t>
            </a:r>
          </a:p>
          <a:p>
            <a:r>
              <a:rPr lang="en-US" sz="3600" dirty="0" smtClean="0"/>
              <a:t>			Song of Deborah (Judges 5)</a:t>
            </a:r>
          </a:p>
          <a:p>
            <a:endParaRPr lang="en-US" sz="3600" dirty="0"/>
          </a:p>
          <a:p>
            <a:r>
              <a:rPr lang="en-US" sz="3600" i="1" dirty="0" smtClean="0"/>
              <a:t>     One of its values is in the way it teaches us to praise God in great detail; to record His dealings with us minutely. . . </a:t>
            </a:r>
          </a:p>
          <a:p>
            <a:endParaRPr lang="en-US" sz="3600" i="1" dirty="0"/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040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28650"/>
            <a:ext cx="8610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	Old Testament Songs of Praise			Song of Moses (Exodus 15)</a:t>
            </a:r>
          </a:p>
          <a:p>
            <a:r>
              <a:rPr lang="en-US" sz="3600" dirty="0" smtClean="0"/>
              <a:t>			Song of Deborah (Judges 5)</a:t>
            </a:r>
          </a:p>
          <a:p>
            <a:r>
              <a:rPr lang="en-US" sz="3600" dirty="0" smtClean="0"/>
              <a:t>			Song of Hannah (I Samuel 2)</a:t>
            </a:r>
          </a:p>
          <a:p>
            <a:endParaRPr lang="en-US" sz="3600" dirty="0"/>
          </a:p>
          <a:p>
            <a:r>
              <a:rPr lang="en-US" sz="3600" dirty="0" smtClean="0"/>
              <a:t>	</a:t>
            </a:r>
            <a:r>
              <a:rPr lang="en-US" sz="3600" i="1" dirty="0" smtClean="0"/>
              <a:t>Celebrates the Divine goodness in personal experience, as the former songs celebrated that goodness in national experience.</a:t>
            </a:r>
            <a:endParaRPr lang="en-US" sz="3600" dirty="0" smtClean="0"/>
          </a:p>
          <a:p>
            <a:r>
              <a:rPr lang="en-US" sz="3600" dirty="0"/>
              <a:t>	</a:t>
            </a:r>
            <a:endParaRPr lang="en-US" sz="3600" dirty="0" smtClean="0"/>
          </a:p>
          <a:p>
            <a:endParaRPr lang="en-US" sz="3600" i="1" dirty="0"/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040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628650"/>
            <a:ext cx="556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     Praise is not a note, but a chord; not a mere sound, but a harmony; and chief among the notes which make it are. . . 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3435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2865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0" lvl="5" indent="-571500">
              <a:buAutoNum type="romanUcPeriod"/>
            </a:pPr>
            <a:r>
              <a:rPr lang="en-US" sz="3200" b="1" dirty="0" smtClean="0"/>
              <a:t>The Ordinance of Praise</a:t>
            </a:r>
          </a:p>
          <a:p>
            <a:pPr marL="2857500" lvl="5" indent="-571500">
              <a:buAutoNum type="romanUcPeriod"/>
            </a:pPr>
            <a:r>
              <a:rPr lang="en-US" sz="3200" b="1" dirty="0" smtClean="0"/>
              <a:t>The Occasion of Praise</a:t>
            </a:r>
          </a:p>
          <a:p>
            <a:pPr lvl="1"/>
            <a:endParaRPr lang="en-US" sz="3200" b="1" dirty="0"/>
          </a:p>
          <a:p>
            <a:pPr lvl="1"/>
            <a:r>
              <a:rPr lang="en-US" sz="3200" b="1" dirty="0" smtClean="0"/>
              <a:t>				Redemption</a:t>
            </a:r>
          </a:p>
          <a:p>
            <a:pPr lvl="1"/>
            <a:r>
              <a:rPr lang="en-US" sz="3200" b="1" dirty="0"/>
              <a:t>	</a:t>
            </a:r>
            <a:r>
              <a:rPr lang="en-US" sz="3200" b="1" dirty="0" smtClean="0"/>
              <a:t>			Satisfaction</a:t>
            </a:r>
          </a:p>
          <a:p>
            <a:pPr lvl="1"/>
            <a:r>
              <a:rPr lang="en-US" sz="3200" b="1" dirty="0"/>
              <a:t>	</a:t>
            </a:r>
            <a:r>
              <a:rPr lang="en-US" sz="3200" b="1" dirty="0" smtClean="0"/>
              <a:t>			Victory</a:t>
            </a:r>
          </a:p>
          <a:p>
            <a:pPr lvl="1"/>
            <a:endParaRPr lang="en-US" sz="3200" b="1" dirty="0"/>
          </a:p>
          <a:p>
            <a:pPr lvl="1"/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7959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s1.blogger.com/img/247/2331/640/Image1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550"/>
            <a:ext cx="167784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3815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			</a:t>
            </a:r>
            <a:r>
              <a:rPr lang="en-US" sz="4000" b="1" i="1" dirty="0" smtClean="0"/>
              <a:t>As studying a picture 			   does not make a man a 			   painter, and as listening to music does not make a man a musician, so reading prayers and about prayer does not give a man power with God.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9413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3815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It came to pass, as the trumpeters and singers were as one to make one sound to be heard in praising and thanking the Lord; and when they lifted up their voice with the trumpets and cymbals and instruments of music, and praised the Lord, saying: “For He is good; for His mercy </a:t>
            </a:r>
            <a:r>
              <a:rPr lang="en-US" sz="3600" i="1" dirty="0" err="1" smtClean="0"/>
              <a:t>endureth</a:t>
            </a:r>
            <a:r>
              <a:rPr lang="en-US" sz="3600" i="1" dirty="0" smtClean="0"/>
              <a:t> forever;” . . .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3749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3815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. . . that then the House was filled with a cloud, even the House of the Lord.</a:t>
            </a:r>
          </a:p>
          <a:p>
            <a:endParaRPr lang="en-US" sz="3600" i="1" dirty="0"/>
          </a:p>
          <a:p>
            <a:r>
              <a:rPr lang="en-US" sz="3600" i="1" dirty="0" smtClean="0"/>
              <a:t>				</a:t>
            </a:r>
            <a:r>
              <a:rPr lang="en-US" sz="3600" dirty="0" smtClean="0"/>
              <a:t>--II Chronicles 5:13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48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kstudytoursbts.files.wordpress.com/2009/01/london-spurgeons-metropolitan-tabernac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76250"/>
            <a:ext cx="9296400" cy="61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0955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1938-1944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A Guide to the Gosp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49" y="210780"/>
            <a:ext cx="1473413" cy="236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A Guide to the Psal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36" y="210780"/>
            <a:ext cx="1492708" cy="236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http://ecx.images-amazon.com/images/I/51QG0UuCkVL._SX332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5528"/>
            <a:ext cx="2714533" cy="405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http://ecx.images-amazon.com/images/I/51XNiOmETdL._SX338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182" y="2814050"/>
            <a:ext cx="1452562" cy="2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The Land and Life of Rest by W. Graham Scrogg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01" y="3038564"/>
            <a:ext cx="1270861" cy="19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hristianbooksaustralia.com/shop_image/product/51180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34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english-lake-district.info/villages/keswick-images/keswick-and-derwent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77"/>
            <a:ext cx="9220200" cy="52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http://i.ebayimg.com/images/g/XRwAAOxy3zNSji2F/s-l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71" y="0"/>
            <a:ext cx="9164771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47675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Keswick Convention, 1920s</a:t>
            </a:r>
            <a:endParaRPr lang="en-US" sz="3600" dirty="0"/>
          </a:p>
        </p:txBody>
      </p:sp>
      <p:pic>
        <p:nvPicPr>
          <p:cNvPr id="65538" name="Picture 2" descr="http://ecx.images-amazon.com/images/I/81jzzcLlt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"/>
            <a:ext cx="1871966" cy="27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5248" y="628651"/>
            <a:ext cx="62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	</a:t>
            </a:r>
            <a:endParaRPr lang="en-US" sz="3600" b="1" i="1" dirty="0"/>
          </a:p>
        </p:txBody>
      </p:sp>
      <p:pic>
        <p:nvPicPr>
          <p:cNvPr id="43012" name="Picture 4" descr="http://ecx.images-amazon.com/images/I/41TnsaI93SL._SL500_SX283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99" y="342900"/>
            <a:ext cx="1976501" cy="28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28651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											     One of the greatest 				mistakes that a Christian 			can make, is to imagine that increased social or spiritual activity can be any compensation for the lack of secret communion with God.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6682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4.ebaystatic.com/d/l225/m/mt858Bif1F2lkv7qUdyk1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604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28651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			</a:t>
            </a:r>
          </a:p>
          <a:p>
            <a:r>
              <a:rPr lang="en-US" sz="3600" b="1" i="1" dirty="0"/>
              <a:t>	</a:t>
            </a:r>
            <a:r>
              <a:rPr lang="en-US" sz="3600" b="1" i="1" dirty="0" smtClean="0"/>
              <a:t>		     Too long have prayer and 			Bible study been divorced, 			and with sad results.  What God has joined together, we should never have put asunder.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707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356</Words>
  <Application>Microsoft Office PowerPoint</Application>
  <PresentationFormat>On-screen Show (16:9)</PresentationFormat>
  <Paragraphs>74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Minnick</dc:creator>
  <cp:lastModifiedBy>Esther Neal</cp:lastModifiedBy>
  <cp:revision>28</cp:revision>
  <cp:lastPrinted>2015-11-11T23:20:07Z</cp:lastPrinted>
  <dcterms:created xsi:type="dcterms:W3CDTF">2015-11-11T15:44:56Z</dcterms:created>
  <dcterms:modified xsi:type="dcterms:W3CDTF">2015-11-12T14:20:47Z</dcterms:modified>
</cp:coreProperties>
</file>