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75" r:id="rId2"/>
    <p:sldId id="286" r:id="rId3"/>
    <p:sldId id="288" r:id="rId4"/>
    <p:sldId id="283" r:id="rId5"/>
    <p:sldId id="289" r:id="rId6"/>
    <p:sldId id="290" r:id="rId7"/>
    <p:sldId id="291" r:id="rId8"/>
    <p:sldId id="293" r:id="rId9"/>
    <p:sldId id="294" r:id="rId10"/>
    <p:sldId id="314" r:id="rId11"/>
    <p:sldId id="295" r:id="rId12"/>
    <p:sldId id="324" r:id="rId13"/>
    <p:sldId id="297" r:id="rId14"/>
    <p:sldId id="298" r:id="rId15"/>
    <p:sldId id="299" r:id="rId16"/>
    <p:sldId id="300" r:id="rId17"/>
    <p:sldId id="287" r:id="rId18"/>
    <p:sldId id="313"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6" r:id="rId32"/>
    <p:sldId id="317" r:id="rId33"/>
    <p:sldId id="318" r:id="rId34"/>
    <p:sldId id="319" r:id="rId35"/>
    <p:sldId id="320" r:id="rId36"/>
    <p:sldId id="321" r:id="rId37"/>
    <p:sldId id="322" r:id="rId38"/>
    <p:sldId id="323" r:id="rId39"/>
    <p:sldId id="282" r:id="rId40"/>
  </p:sldIdLst>
  <p:sldSz cx="14630400" cy="86868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526" y="-1018"/>
      </p:cViewPr>
      <p:guideLst>
        <p:guide orient="horz" pos="2736"/>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BB800E-67A3-43BF-9310-8D35C8F6C567}" type="datetimeFigureOut">
              <a:rPr lang="en-US" smtClean="0"/>
              <a:t>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53C20D-19EC-4285-A196-1056F6B2F6D1}" type="slidenum">
              <a:rPr lang="en-US" smtClean="0"/>
              <a:t>‹#›</a:t>
            </a:fld>
            <a:endParaRPr lang="en-US"/>
          </a:p>
        </p:txBody>
      </p:sp>
    </p:spTree>
    <p:extLst>
      <p:ext uri="{BB962C8B-B14F-4D97-AF65-F5344CB8AC3E}">
        <p14:creationId xmlns:p14="http://schemas.microsoft.com/office/powerpoint/2010/main" val="2492584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0249E-74E8-4938-8962-DD77C41DB313}" type="datetimeFigureOut">
              <a:rPr lang="en-US" smtClean="0"/>
              <a:t>2/5/2015</a:t>
            </a:fld>
            <a:endParaRPr lang="en-US"/>
          </a:p>
        </p:txBody>
      </p:sp>
      <p:sp>
        <p:nvSpPr>
          <p:cNvPr id="4" name="Slide Image Placeholder 3"/>
          <p:cNvSpPr>
            <a:spLocks noGrp="1" noRot="1" noChangeAspect="1"/>
          </p:cNvSpPr>
          <p:nvPr>
            <p:ph type="sldImg" idx="2"/>
          </p:nvPr>
        </p:nvSpPr>
        <p:spPr>
          <a:xfrm>
            <a:off x="542925" y="685800"/>
            <a:ext cx="5772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97C5C-1576-49F2-A0AA-C0ABE72A07CD}" type="slidenum">
              <a:rPr lang="en-US" smtClean="0"/>
              <a:t>‹#›</a:t>
            </a:fld>
            <a:endParaRPr lang="en-US"/>
          </a:p>
        </p:txBody>
      </p:sp>
    </p:spTree>
    <p:extLst>
      <p:ext uri="{BB962C8B-B14F-4D97-AF65-F5344CB8AC3E}">
        <p14:creationId xmlns:p14="http://schemas.microsoft.com/office/powerpoint/2010/main" val="60163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97C5C-1576-49F2-A0AA-C0ABE72A07CD}" type="slidenum">
              <a:rPr lang="en-US" smtClean="0"/>
              <a:t>9</a:t>
            </a:fld>
            <a:endParaRPr lang="en-US"/>
          </a:p>
        </p:txBody>
      </p:sp>
    </p:spTree>
    <p:extLst>
      <p:ext uri="{BB962C8B-B14F-4D97-AF65-F5344CB8AC3E}">
        <p14:creationId xmlns:p14="http://schemas.microsoft.com/office/powerpoint/2010/main" val="281493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926080" y="3905194"/>
            <a:ext cx="731520" cy="1504236"/>
          </a:xfrm>
          <a:prstGeom prst="rect">
            <a:avLst/>
          </a:prstGeom>
          <a:noFill/>
        </p:spPr>
        <p:txBody>
          <a:bodyPr wrap="square" lIns="0" tIns="13324" rIns="0" bIns="13324" rtlCol="0" anchor="ctr" anchorCtr="0">
            <a:spAutoFit/>
          </a:bodyPr>
          <a:lstStyle/>
          <a:p>
            <a:r>
              <a:rPr lang="en-US" sz="9600" dirty="0" smtClean="0">
                <a:effectLst>
                  <a:outerShdw blurRad="38100" dist="38100" dir="2700000" algn="tl">
                    <a:srgbClr val="000000">
                      <a:alpha val="43137"/>
                    </a:srgbClr>
                  </a:outerShdw>
                </a:effectLst>
                <a:latin typeface="+mn-lt"/>
              </a:rPr>
              <a:t>{</a:t>
            </a:r>
            <a:endParaRPr lang="en-US" sz="9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1243584" y="1544320"/>
            <a:ext cx="12070080" cy="2726690"/>
          </a:xfrm>
        </p:spPr>
        <p:txBody>
          <a:bodyPr>
            <a:noAutofit/>
          </a:bodyPr>
          <a:lstStyle>
            <a:lvl1pPr>
              <a:defRPr sz="87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13760" y="4275622"/>
            <a:ext cx="9875520" cy="868680"/>
          </a:xfrm>
        </p:spPr>
        <p:txBody>
          <a:bodyPr anchor="ctr"/>
          <a:lstStyle>
            <a:lvl1pPr marL="0" indent="0" algn="l">
              <a:buNone/>
              <a:defRPr>
                <a:solidFill>
                  <a:schemeClr val="tx1"/>
                </a:solidFill>
              </a:defRPr>
            </a:lvl1pPr>
            <a:lvl2pPr marL="666186" indent="0" algn="ctr">
              <a:buNone/>
              <a:defRPr>
                <a:solidFill>
                  <a:schemeClr val="tx1">
                    <a:tint val="75000"/>
                  </a:schemeClr>
                </a:solidFill>
              </a:defRPr>
            </a:lvl2pPr>
            <a:lvl3pPr marL="1332372" indent="0" algn="ctr">
              <a:buNone/>
              <a:defRPr>
                <a:solidFill>
                  <a:schemeClr val="tx1">
                    <a:tint val="75000"/>
                  </a:schemeClr>
                </a:solidFill>
              </a:defRPr>
            </a:lvl3pPr>
            <a:lvl4pPr marL="1998558" indent="0" algn="ctr">
              <a:buNone/>
              <a:defRPr>
                <a:solidFill>
                  <a:schemeClr val="tx1">
                    <a:tint val="75000"/>
                  </a:schemeClr>
                </a:solidFill>
              </a:defRPr>
            </a:lvl4pPr>
            <a:lvl5pPr marL="2664744" indent="0" algn="ctr">
              <a:buNone/>
              <a:defRPr>
                <a:solidFill>
                  <a:schemeClr val="tx1">
                    <a:tint val="75000"/>
                  </a:schemeClr>
                </a:solidFill>
              </a:defRPr>
            </a:lvl5pPr>
            <a:lvl6pPr marL="3330931" indent="0" algn="ctr">
              <a:buNone/>
              <a:defRPr>
                <a:solidFill>
                  <a:schemeClr val="tx1">
                    <a:tint val="75000"/>
                  </a:schemeClr>
                </a:solidFill>
              </a:defRPr>
            </a:lvl6pPr>
            <a:lvl7pPr marL="3997117" indent="0" algn="ctr">
              <a:buNone/>
              <a:defRPr>
                <a:solidFill>
                  <a:schemeClr val="tx1">
                    <a:tint val="75000"/>
                  </a:schemeClr>
                </a:solidFill>
              </a:defRPr>
            </a:lvl7pPr>
            <a:lvl8pPr marL="4663303" indent="0" algn="ctr">
              <a:buNone/>
              <a:defRPr>
                <a:solidFill>
                  <a:schemeClr val="tx1">
                    <a:tint val="75000"/>
                  </a:schemeClr>
                </a:solidFill>
              </a:defRPr>
            </a:lvl8pPr>
            <a:lvl9pPr marL="5329489"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97CBC27-0A8E-4809-ACC0-45B0EC023DA4}" type="datetimeFigureOut">
              <a:rPr lang="en-US" smtClean="0"/>
              <a:t>2/5/2015</a:t>
            </a:fld>
            <a:endParaRPr lang="en-US"/>
          </a:p>
        </p:txBody>
      </p:sp>
      <p:sp>
        <p:nvSpPr>
          <p:cNvPr id="16" name="Slide Number Placeholder 15"/>
          <p:cNvSpPr>
            <a:spLocks noGrp="1"/>
          </p:cNvSpPr>
          <p:nvPr>
            <p:ph type="sldNum" sz="quarter" idx="11"/>
          </p:nvPr>
        </p:nvSpPr>
        <p:spPr/>
        <p:txBody>
          <a:bodyPr/>
          <a:lstStyle/>
          <a:p>
            <a:fld id="{61C870B4-2684-4CBC-B54A-BA952E2A88F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13760" y="868682"/>
            <a:ext cx="9265920" cy="443991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BC27-0A8E-4809-ACC0-45B0EC023DA4}"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870B4-2684-4CBC-B54A-BA952E2A88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 y="772161"/>
            <a:ext cx="3413760" cy="65633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632960" y="868681"/>
            <a:ext cx="8046720" cy="5791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7CBC27-0A8E-4809-ACC0-45B0EC023DA4}"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870B4-2684-4CBC-B54A-BA952E2A88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97CBC27-0A8E-4809-ACC0-45B0EC023DA4}" type="datetimeFigureOut">
              <a:rPr lang="en-US" smtClean="0"/>
              <a:t>2/5/2015</a:t>
            </a:fld>
            <a:endParaRPr lang="en-US"/>
          </a:p>
        </p:txBody>
      </p:sp>
      <p:sp>
        <p:nvSpPr>
          <p:cNvPr id="15" name="Slide Number Placeholder 14"/>
          <p:cNvSpPr>
            <a:spLocks noGrp="1"/>
          </p:cNvSpPr>
          <p:nvPr>
            <p:ph type="sldNum" sz="quarter" idx="11"/>
          </p:nvPr>
        </p:nvSpPr>
        <p:spPr/>
        <p:txBody>
          <a:bodyPr/>
          <a:lstStyle/>
          <a:p>
            <a:fld id="{61C870B4-2684-4CBC-B54A-BA952E2A88F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6827520" y="5161030"/>
            <a:ext cx="731520" cy="1477328"/>
          </a:xfrm>
          <a:prstGeom prst="rect">
            <a:avLst/>
          </a:prstGeom>
          <a:noFill/>
        </p:spPr>
        <p:txBody>
          <a:bodyPr wrap="square" lIns="0" tIns="0" rIns="0" bIns="0" rtlCol="0" anchor="t" anchorCtr="0">
            <a:spAutoFit/>
          </a:bodyPr>
          <a:lstStyle/>
          <a:p>
            <a:r>
              <a:rPr lang="en-US" sz="9600" dirty="0" smtClean="0">
                <a:effectLst>
                  <a:outerShdw blurRad="38100" dist="38100" dir="2700000" algn="tl">
                    <a:srgbClr val="000000">
                      <a:alpha val="43137"/>
                    </a:srgbClr>
                  </a:outerShdw>
                </a:effectLst>
                <a:latin typeface="+mn-lt"/>
              </a:rPr>
              <a:t>{</a:t>
            </a:r>
            <a:endParaRPr lang="en-US" sz="9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7315200" y="5405333"/>
            <a:ext cx="5974080" cy="926592"/>
          </a:xfrm>
        </p:spPr>
        <p:txBody>
          <a:bodyPr anchor="ctr">
            <a:normAutofit/>
          </a:bodyPr>
          <a:lstStyle>
            <a:lvl1pPr marL="0" indent="0">
              <a:buNone/>
              <a:defRPr sz="2600">
                <a:solidFill>
                  <a:schemeClr val="tx1"/>
                </a:solidFill>
              </a:defRPr>
            </a:lvl1pPr>
            <a:lvl2pPr marL="666186" indent="0">
              <a:buNone/>
              <a:defRPr sz="2600">
                <a:solidFill>
                  <a:schemeClr val="tx1">
                    <a:tint val="75000"/>
                  </a:schemeClr>
                </a:solidFill>
              </a:defRPr>
            </a:lvl2pPr>
            <a:lvl3pPr marL="1332372" indent="0">
              <a:buNone/>
              <a:defRPr sz="2300">
                <a:solidFill>
                  <a:schemeClr val="tx1">
                    <a:tint val="75000"/>
                  </a:schemeClr>
                </a:solidFill>
              </a:defRPr>
            </a:lvl3pPr>
            <a:lvl4pPr marL="1998558" indent="0">
              <a:buNone/>
              <a:defRPr sz="2000">
                <a:solidFill>
                  <a:schemeClr val="tx1">
                    <a:tint val="75000"/>
                  </a:schemeClr>
                </a:solidFill>
              </a:defRPr>
            </a:lvl4pPr>
            <a:lvl5pPr marL="2664744" indent="0">
              <a:buNone/>
              <a:defRPr sz="2000">
                <a:solidFill>
                  <a:schemeClr val="tx1">
                    <a:tint val="75000"/>
                  </a:schemeClr>
                </a:solidFill>
              </a:defRPr>
            </a:lvl5pPr>
            <a:lvl6pPr marL="3330931" indent="0">
              <a:buNone/>
              <a:defRPr sz="2000">
                <a:solidFill>
                  <a:schemeClr val="tx1">
                    <a:tint val="75000"/>
                  </a:schemeClr>
                </a:solidFill>
              </a:defRPr>
            </a:lvl6pPr>
            <a:lvl7pPr marL="3997117" indent="0">
              <a:buNone/>
              <a:defRPr sz="2000">
                <a:solidFill>
                  <a:schemeClr val="tx1">
                    <a:tint val="75000"/>
                  </a:schemeClr>
                </a:solidFill>
              </a:defRPr>
            </a:lvl7pPr>
            <a:lvl8pPr marL="4663303" indent="0">
              <a:buNone/>
              <a:defRPr sz="2000">
                <a:solidFill>
                  <a:schemeClr val="tx1">
                    <a:tint val="75000"/>
                  </a:schemeClr>
                </a:solidFill>
              </a:defRPr>
            </a:lvl8pPr>
            <a:lvl9pPr marL="5329489" indent="0">
              <a:buNone/>
              <a:defRPr sz="20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97CBC27-0A8E-4809-ACC0-45B0EC023DA4}" type="datetimeFigureOut">
              <a:rPr lang="en-US" smtClean="0"/>
              <a:t>2/5/2015</a:t>
            </a:fld>
            <a:endParaRPr lang="en-US"/>
          </a:p>
        </p:txBody>
      </p:sp>
      <p:sp>
        <p:nvSpPr>
          <p:cNvPr id="13" name="Slide Number Placeholder 12"/>
          <p:cNvSpPr>
            <a:spLocks noGrp="1"/>
          </p:cNvSpPr>
          <p:nvPr>
            <p:ph type="sldNum" sz="quarter" idx="11"/>
          </p:nvPr>
        </p:nvSpPr>
        <p:spPr/>
        <p:txBody>
          <a:bodyPr/>
          <a:lstStyle/>
          <a:p>
            <a:fld id="{61C870B4-2684-4CBC-B54A-BA952E2A88F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3657600" y="2413000"/>
            <a:ext cx="9656064" cy="2976677"/>
          </a:xfrm>
        </p:spPr>
        <p:txBody>
          <a:bodyPr/>
          <a:lstStyle>
            <a:lvl1pPr marL="0" algn="l" defTabSz="1332372" rtl="0" eaLnBrk="1" latinLnBrk="0" hangingPunct="1">
              <a:spcBef>
                <a:spcPct val="0"/>
              </a:spcBef>
              <a:buNone/>
              <a:defRPr lang="en-US" sz="79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7CBC27-0A8E-4809-ACC0-45B0EC023DA4}" type="datetimeFigureOut">
              <a:rPr lang="en-US" smtClean="0"/>
              <a:t>2/5/2015</a:t>
            </a:fld>
            <a:endParaRPr lang="en-US"/>
          </a:p>
        </p:txBody>
      </p:sp>
      <p:sp>
        <p:nvSpPr>
          <p:cNvPr id="9" name="Slide Number Placeholder 8"/>
          <p:cNvSpPr>
            <a:spLocks noGrp="1"/>
          </p:cNvSpPr>
          <p:nvPr>
            <p:ph type="sldNum" sz="quarter" idx="11"/>
          </p:nvPr>
        </p:nvSpPr>
        <p:spPr/>
        <p:txBody>
          <a:bodyPr/>
          <a:lstStyle/>
          <a:p>
            <a:fld id="{61C870B4-2684-4CBC-B54A-BA952E2A88F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2150669" y="833933"/>
            <a:ext cx="5237683"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8046720" y="833933"/>
            <a:ext cx="5237683" cy="4347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5792" y="838503"/>
            <a:ext cx="5237683" cy="810365"/>
          </a:xfrm>
        </p:spPr>
        <p:txBody>
          <a:bodyPr anchor="ctr">
            <a:noAutofit/>
          </a:bodyPr>
          <a:lstStyle>
            <a:lvl1pPr marL="0" indent="0">
              <a:buNone/>
              <a:defRPr sz="3200" b="0"/>
            </a:lvl1pPr>
            <a:lvl2pPr marL="666186" indent="0">
              <a:buNone/>
              <a:defRPr sz="2900" b="1"/>
            </a:lvl2pPr>
            <a:lvl3pPr marL="1332372" indent="0">
              <a:buNone/>
              <a:defRPr sz="2600" b="1"/>
            </a:lvl3pPr>
            <a:lvl4pPr marL="1998558" indent="0">
              <a:buNone/>
              <a:defRPr sz="2300" b="1"/>
            </a:lvl4pPr>
            <a:lvl5pPr marL="2664744" indent="0">
              <a:buNone/>
              <a:defRPr sz="2300" b="1"/>
            </a:lvl5pPr>
            <a:lvl6pPr marL="3330931" indent="0">
              <a:buNone/>
              <a:defRPr sz="2300" b="1"/>
            </a:lvl6pPr>
            <a:lvl7pPr marL="3997117" indent="0">
              <a:buNone/>
              <a:defRPr sz="2300" b="1"/>
            </a:lvl7pPr>
            <a:lvl8pPr marL="4663303" indent="0">
              <a:buNone/>
              <a:defRPr sz="2300" b="1"/>
            </a:lvl8pPr>
            <a:lvl9pPr marL="532948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150669" y="1737360"/>
            <a:ext cx="5242560" cy="3474720"/>
          </a:xfrm>
        </p:spPr>
        <p:txBody>
          <a:bodyPr anchor="t"/>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046720" y="838503"/>
            <a:ext cx="5237683" cy="810365"/>
          </a:xfrm>
        </p:spPr>
        <p:txBody>
          <a:bodyPr anchor="ctr">
            <a:noAutofit/>
          </a:bodyPr>
          <a:lstStyle>
            <a:lvl1pPr marL="0" indent="0">
              <a:buNone/>
              <a:defRPr sz="3200" b="0"/>
            </a:lvl1pPr>
            <a:lvl2pPr marL="666186" indent="0">
              <a:buNone/>
              <a:defRPr sz="2900" b="1"/>
            </a:lvl2pPr>
            <a:lvl3pPr marL="1332372" indent="0">
              <a:buNone/>
              <a:defRPr sz="2600" b="1"/>
            </a:lvl3pPr>
            <a:lvl4pPr marL="1998558" indent="0">
              <a:buNone/>
              <a:defRPr sz="2300" b="1"/>
            </a:lvl4pPr>
            <a:lvl5pPr marL="2664744" indent="0">
              <a:buNone/>
              <a:defRPr sz="2300" b="1"/>
            </a:lvl5pPr>
            <a:lvl6pPr marL="3330931" indent="0">
              <a:buNone/>
              <a:defRPr sz="2300" b="1"/>
            </a:lvl6pPr>
            <a:lvl7pPr marL="3997117" indent="0">
              <a:buNone/>
              <a:defRPr sz="2300" b="1"/>
            </a:lvl7pPr>
            <a:lvl8pPr marL="4663303" indent="0">
              <a:buNone/>
              <a:defRPr sz="2300" b="1"/>
            </a:lvl8pPr>
            <a:lvl9pPr marL="532948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8046720" y="1737360"/>
            <a:ext cx="5237683" cy="3474720"/>
          </a:xfrm>
        </p:spPr>
        <p:txBody>
          <a:bodyPr anchor="t"/>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690624" y="658910"/>
            <a:ext cx="731520" cy="1338828"/>
          </a:xfrm>
          <a:prstGeom prst="rect">
            <a:avLst/>
          </a:prstGeom>
          <a:noFill/>
        </p:spPr>
        <p:txBody>
          <a:bodyPr wrap="square" lIns="0" tIns="0" rIns="0" bIns="0" rtlCol="0" anchor="t" anchorCtr="0">
            <a:spAutoFit/>
          </a:bodyPr>
          <a:lstStyle/>
          <a:p>
            <a:r>
              <a:rPr lang="en-US" sz="8700" dirty="0" smtClean="0">
                <a:effectLst>
                  <a:outerShdw blurRad="38100" dist="38100" dir="2700000" algn="tl">
                    <a:srgbClr val="000000">
                      <a:alpha val="43137"/>
                    </a:srgbClr>
                  </a:outerShdw>
                </a:effectLst>
                <a:latin typeface="+mn-lt"/>
              </a:rPr>
              <a:t>{</a:t>
            </a:r>
            <a:endParaRPr lang="en-US" sz="8700" dirty="0">
              <a:effectLst>
                <a:outerShdw blurRad="38100" dist="38100" dir="2700000" algn="tl">
                  <a:srgbClr val="000000">
                    <a:alpha val="43137"/>
                  </a:srgbClr>
                </a:outerShdw>
              </a:effectLst>
              <a:latin typeface="+mn-lt"/>
            </a:endParaRPr>
          </a:p>
        </p:txBody>
      </p:sp>
      <p:sp>
        <p:nvSpPr>
          <p:cNvPr id="18" name="TextBox 17"/>
          <p:cNvSpPr txBox="1"/>
          <p:nvPr/>
        </p:nvSpPr>
        <p:spPr>
          <a:xfrm>
            <a:off x="7648448" y="658910"/>
            <a:ext cx="731520" cy="1338828"/>
          </a:xfrm>
          <a:prstGeom prst="rect">
            <a:avLst/>
          </a:prstGeom>
          <a:noFill/>
        </p:spPr>
        <p:txBody>
          <a:bodyPr wrap="square" lIns="0" tIns="0" rIns="0" bIns="0" rtlCol="0" anchor="t" anchorCtr="0">
            <a:spAutoFit/>
          </a:bodyPr>
          <a:lstStyle/>
          <a:p>
            <a:r>
              <a:rPr lang="en-US" sz="8700" dirty="0" smtClean="0">
                <a:effectLst>
                  <a:outerShdw blurRad="38100" dist="38100" dir="2700000" algn="tl">
                    <a:srgbClr val="000000">
                      <a:alpha val="43137"/>
                    </a:srgbClr>
                  </a:outerShdw>
                </a:effectLst>
                <a:latin typeface="+mn-lt"/>
              </a:rPr>
              <a:t>{</a:t>
            </a:r>
            <a:endParaRPr lang="en-US" sz="87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97CBC27-0A8E-4809-ACC0-45B0EC023DA4}" type="datetimeFigureOut">
              <a:rPr lang="en-US" smtClean="0"/>
              <a:t>2/5/2015</a:t>
            </a:fld>
            <a:endParaRPr lang="en-US"/>
          </a:p>
        </p:txBody>
      </p:sp>
      <p:sp>
        <p:nvSpPr>
          <p:cNvPr id="15" name="Slide Number Placeholder 14"/>
          <p:cNvSpPr>
            <a:spLocks noGrp="1"/>
          </p:cNvSpPr>
          <p:nvPr>
            <p:ph type="sldNum" sz="quarter" idx="11"/>
          </p:nvPr>
        </p:nvSpPr>
        <p:spPr/>
        <p:txBody>
          <a:bodyPr/>
          <a:lstStyle/>
          <a:p>
            <a:fld id="{61C870B4-2684-4CBC-B54A-BA952E2A88F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97CBC27-0A8E-4809-ACC0-45B0EC023DA4}" type="datetimeFigureOut">
              <a:rPr lang="en-US" smtClean="0"/>
              <a:t>2/5/2015</a:t>
            </a:fld>
            <a:endParaRPr lang="en-US"/>
          </a:p>
        </p:txBody>
      </p:sp>
      <p:sp>
        <p:nvSpPr>
          <p:cNvPr id="8" name="Slide Number Placeholder 7"/>
          <p:cNvSpPr>
            <a:spLocks noGrp="1"/>
          </p:cNvSpPr>
          <p:nvPr>
            <p:ph type="sldNum" sz="quarter" idx="11"/>
          </p:nvPr>
        </p:nvSpPr>
        <p:spPr/>
        <p:txBody>
          <a:bodyPr/>
          <a:lstStyle/>
          <a:p>
            <a:fld id="{61C870B4-2684-4CBC-B54A-BA952E2A88F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7CBC27-0A8E-4809-ACC0-45B0EC023DA4}" type="datetimeFigureOut">
              <a:rPr lang="en-US" smtClean="0"/>
              <a:t>2/5/2015</a:t>
            </a:fld>
            <a:endParaRPr lang="en-US"/>
          </a:p>
        </p:txBody>
      </p:sp>
      <p:sp>
        <p:nvSpPr>
          <p:cNvPr id="6" name="Slide Number Placeholder 5"/>
          <p:cNvSpPr>
            <a:spLocks noGrp="1"/>
          </p:cNvSpPr>
          <p:nvPr>
            <p:ph type="sldNum" sz="quarter" idx="11"/>
          </p:nvPr>
        </p:nvSpPr>
        <p:spPr/>
        <p:txBody>
          <a:bodyPr/>
          <a:lstStyle/>
          <a:p>
            <a:fld id="{61C870B4-2684-4CBC-B54A-BA952E2A88F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8526272" y="2247811"/>
            <a:ext cx="731520" cy="1800493"/>
          </a:xfrm>
          <a:prstGeom prst="rect">
            <a:avLst/>
          </a:prstGeom>
          <a:noFill/>
        </p:spPr>
        <p:txBody>
          <a:bodyPr wrap="square" lIns="0" tIns="0" rIns="0" bIns="0" rtlCol="0" anchor="t" anchorCtr="0">
            <a:spAutoFit/>
          </a:bodyPr>
          <a:lstStyle/>
          <a:p>
            <a:r>
              <a:rPr lang="en-US" sz="11700" dirty="0" smtClean="0">
                <a:effectLst>
                  <a:outerShdw blurRad="38100" dist="38100" dir="2700000" algn="tl">
                    <a:srgbClr val="000000">
                      <a:alpha val="43137"/>
                    </a:srgbClr>
                  </a:outerShdw>
                </a:effectLst>
                <a:latin typeface="+mn-lt"/>
              </a:rPr>
              <a:t>{</a:t>
            </a:r>
            <a:endParaRPr lang="en-US" sz="117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341120" y="868681"/>
            <a:ext cx="6949440" cy="4343400"/>
          </a:xfrm>
        </p:spPr>
        <p:txBody>
          <a:bodyPr anchor="ctr"/>
          <a:lstStyle>
            <a:lvl1pPr>
              <a:defRPr sz="3500"/>
            </a:lvl1pPr>
            <a:lvl2pPr>
              <a:defRPr sz="3200"/>
            </a:lvl2pPr>
            <a:lvl3pPr>
              <a:defRPr sz="2900"/>
            </a:lvl3pPr>
            <a:lvl4pPr>
              <a:defRPr sz="2600"/>
            </a:lvl4pPr>
            <a:lvl5pPr>
              <a:defRPr sz="26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0" y="868681"/>
            <a:ext cx="4145280" cy="4343400"/>
          </a:xfrm>
        </p:spPr>
        <p:txBody>
          <a:bodyPr anchor="ctr">
            <a:normAutofit/>
          </a:bodyPr>
          <a:lstStyle>
            <a:lvl1pPr marL="0" indent="0">
              <a:buNone/>
              <a:defRPr sz="2300"/>
            </a:lvl1pPr>
            <a:lvl2pPr marL="666186" indent="0">
              <a:buNone/>
              <a:defRPr sz="1700"/>
            </a:lvl2pPr>
            <a:lvl3pPr marL="1332372" indent="0">
              <a:buNone/>
              <a:defRPr sz="1500"/>
            </a:lvl3pPr>
            <a:lvl4pPr marL="1998558" indent="0">
              <a:buNone/>
              <a:defRPr sz="1300"/>
            </a:lvl4pPr>
            <a:lvl5pPr marL="2664744" indent="0">
              <a:buNone/>
              <a:defRPr sz="1300"/>
            </a:lvl5pPr>
            <a:lvl6pPr marL="3330931" indent="0">
              <a:buNone/>
              <a:defRPr sz="1300"/>
            </a:lvl6pPr>
            <a:lvl7pPr marL="3997117" indent="0">
              <a:buNone/>
              <a:defRPr sz="1300"/>
            </a:lvl7pPr>
            <a:lvl8pPr marL="4663303" indent="0">
              <a:buNone/>
              <a:defRPr sz="1300"/>
            </a:lvl8pPr>
            <a:lvl9pPr marL="5329489" indent="0">
              <a:buNone/>
              <a:defRPr sz="13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97CBC27-0A8E-4809-ACC0-45B0EC023DA4}" type="datetimeFigureOut">
              <a:rPr lang="en-US" smtClean="0"/>
              <a:t>2/5/2015</a:t>
            </a:fld>
            <a:endParaRPr lang="en-US"/>
          </a:p>
        </p:txBody>
      </p:sp>
      <p:sp>
        <p:nvSpPr>
          <p:cNvPr id="16" name="Slide Number Placeholder 15"/>
          <p:cNvSpPr>
            <a:spLocks noGrp="1"/>
          </p:cNvSpPr>
          <p:nvPr>
            <p:ph type="sldNum" sz="quarter" idx="11"/>
          </p:nvPr>
        </p:nvSpPr>
        <p:spPr/>
        <p:txBody>
          <a:bodyPr/>
          <a:lstStyle/>
          <a:p>
            <a:fld id="{61C870B4-2684-4CBC-B54A-BA952E2A88F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50720" y="776182"/>
            <a:ext cx="10728960" cy="3226181"/>
          </a:xfrm>
          <a:effectLst>
            <a:outerShdw blurRad="152400" dist="317500" dir="5400000" sx="90000" sy="-19000" rotWithShape="0">
              <a:prstClr val="black">
                <a:alpha val="15000"/>
              </a:prstClr>
            </a:outerShdw>
          </a:effectLst>
        </p:spPr>
        <p:txBody>
          <a:bodyPr/>
          <a:lstStyle>
            <a:lvl1pPr marL="0" indent="0">
              <a:buNone/>
              <a:defRPr sz="4700"/>
            </a:lvl1pPr>
            <a:lvl2pPr marL="666186" indent="0">
              <a:buNone/>
              <a:defRPr sz="4100"/>
            </a:lvl2pPr>
            <a:lvl3pPr marL="1332372" indent="0">
              <a:buNone/>
              <a:defRPr sz="3500"/>
            </a:lvl3pPr>
            <a:lvl4pPr marL="1998558" indent="0">
              <a:buNone/>
              <a:defRPr sz="2900"/>
            </a:lvl4pPr>
            <a:lvl5pPr marL="2664744" indent="0">
              <a:buNone/>
              <a:defRPr sz="2900"/>
            </a:lvl5pPr>
            <a:lvl6pPr marL="3330931" indent="0">
              <a:buNone/>
              <a:defRPr sz="2900"/>
            </a:lvl6pPr>
            <a:lvl7pPr marL="3997117" indent="0">
              <a:buNone/>
              <a:defRPr sz="2900"/>
            </a:lvl7pPr>
            <a:lvl8pPr marL="4663303" indent="0">
              <a:buNone/>
              <a:defRPr sz="2900"/>
            </a:lvl8pPr>
            <a:lvl9pPr marL="5329489" indent="0">
              <a:buNone/>
              <a:defRPr sz="2900"/>
            </a:lvl9pPr>
          </a:lstStyle>
          <a:p>
            <a:r>
              <a:rPr lang="en-US" smtClean="0"/>
              <a:t>Click icon to add picture</a:t>
            </a:r>
            <a:endParaRPr lang="en-US"/>
          </a:p>
        </p:txBody>
      </p:sp>
      <p:sp>
        <p:nvSpPr>
          <p:cNvPr id="4" name="Text Placeholder 3"/>
          <p:cNvSpPr>
            <a:spLocks noGrp="1"/>
          </p:cNvSpPr>
          <p:nvPr>
            <p:ph type="body" sz="half" idx="2"/>
          </p:nvPr>
        </p:nvSpPr>
        <p:spPr>
          <a:xfrm>
            <a:off x="4389120" y="4373860"/>
            <a:ext cx="8046720" cy="913018"/>
          </a:xfrm>
        </p:spPr>
        <p:txBody>
          <a:bodyPr anchor="ctr">
            <a:normAutofit/>
          </a:bodyPr>
          <a:lstStyle>
            <a:lvl1pPr marL="0" indent="0">
              <a:buNone/>
              <a:defRPr sz="2300"/>
            </a:lvl1pPr>
            <a:lvl2pPr marL="666186" indent="0">
              <a:buNone/>
              <a:defRPr sz="1700"/>
            </a:lvl2pPr>
            <a:lvl3pPr marL="1332372" indent="0">
              <a:buNone/>
              <a:defRPr sz="1500"/>
            </a:lvl3pPr>
            <a:lvl4pPr marL="1998558" indent="0">
              <a:buNone/>
              <a:defRPr sz="1300"/>
            </a:lvl4pPr>
            <a:lvl5pPr marL="2664744" indent="0">
              <a:buNone/>
              <a:defRPr sz="1300"/>
            </a:lvl5pPr>
            <a:lvl6pPr marL="3330931" indent="0">
              <a:buNone/>
              <a:defRPr sz="1300"/>
            </a:lvl6pPr>
            <a:lvl7pPr marL="3997117" indent="0">
              <a:buNone/>
              <a:defRPr sz="1300"/>
            </a:lvl7pPr>
            <a:lvl8pPr marL="4663303" indent="0">
              <a:buNone/>
              <a:defRPr sz="1300"/>
            </a:lvl8pPr>
            <a:lvl9pPr marL="5329489" indent="0">
              <a:buNone/>
              <a:defRPr sz="1300"/>
            </a:lvl9pPr>
          </a:lstStyle>
          <a:p>
            <a:pPr lvl="0"/>
            <a:r>
              <a:rPr lang="en-US" smtClean="0"/>
              <a:t>Click to edit Master text styles</a:t>
            </a:r>
          </a:p>
        </p:txBody>
      </p:sp>
      <p:sp>
        <p:nvSpPr>
          <p:cNvPr id="9" name="TextBox 8"/>
          <p:cNvSpPr txBox="1"/>
          <p:nvPr/>
        </p:nvSpPr>
        <p:spPr>
          <a:xfrm>
            <a:off x="3896563" y="4219855"/>
            <a:ext cx="731520" cy="1338828"/>
          </a:xfrm>
          <a:prstGeom prst="rect">
            <a:avLst/>
          </a:prstGeom>
          <a:noFill/>
        </p:spPr>
        <p:txBody>
          <a:bodyPr wrap="square" lIns="0" tIns="0" rIns="0" bIns="0" rtlCol="0" anchor="t" anchorCtr="0">
            <a:spAutoFit/>
          </a:bodyPr>
          <a:lstStyle/>
          <a:p>
            <a:r>
              <a:rPr lang="en-US" sz="8700" dirty="0" smtClean="0">
                <a:effectLst>
                  <a:outerShdw blurRad="38100" dist="38100" dir="2700000" algn="tl">
                    <a:srgbClr val="000000">
                      <a:alpha val="43137"/>
                    </a:srgbClr>
                  </a:outerShdw>
                </a:effectLst>
                <a:latin typeface="+mn-lt"/>
              </a:rPr>
              <a:t>{</a:t>
            </a:r>
            <a:endParaRPr lang="en-US" sz="87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97CBC27-0A8E-4809-ACC0-45B0EC023DA4}" type="datetimeFigureOut">
              <a:rPr lang="en-US" smtClean="0"/>
              <a:t>2/5/2015</a:t>
            </a:fld>
            <a:endParaRPr lang="en-US"/>
          </a:p>
        </p:txBody>
      </p:sp>
      <p:sp>
        <p:nvSpPr>
          <p:cNvPr id="14" name="Slide Number Placeholder 13"/>
          <p:cNvSpPr>
            <a:spLocks noGrp="1"/>
          </p:cNvSpPr>
          <p:nvPr>
            <p:ph type="sldNum" sz="quarter" idx="11"/>
          </p:nvPr>
        </p:nvSpPr>
        <p:spPr/>
        <p:txBody>
          <a:bodyPr/>
          <a:lstStyle/>
          <a:p>
            <a:fld id="{61C870B4-2684-4CBC-B54A-BA952E2A88F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4630400" cy="86868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3237" tIns="66619" rIns="133237" bIns="66619" rtlCol="0" anchor="ctr"/>
          <a:lstStyle/>
          <a:p>
            <a:pPr algn="ctr"/>
            <a:endParaRPr lang="en-US"/>
          </a:p>
        </p:txBody>
      </p:sp>
      <p:sp>
        <p:nvSpPr>
          <p:cNvPr id="8" name="Oval 7"/>
          <p:cNvSpPr/>
          <p:nvPr/>
        </p:nvSpPr>
        <p:spPr>
          <a:xfrm rot="19724275">
            <a:off x="2197154" y="1315358"/>
            <a:ext cx="11584992" cy="722885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3237" tIns="66619" rIns="133237" bIns="66619" rtlCol="0" anchor="ctr"/>
          <a:lstStyle/>
          <a:p>
            <a:pPr algn="ctr"/>
            <a:endParaRPr lang="en-US"/>
          </a:p>
        </p:txBody>
      </p:sp>
      <p:sp>
        <p:nvSpPr>
          <p:cNvPr id="9" name="Oval 8"/>
          <p:cNvSpPr/>
          <p:nvPr/>
        </p:nvSpPr>
        <p:spPr>
          <a:xfrm rot="17656910">
            <a:off x="484341" y="730033"/>
            <a:ext cx="7015398" cy="7168734"/>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3237" tIns="66619" rIns="133237" bIns="66619" rtlCol="0" anchor="ctr"/>
          <a:lstStyle/>
          <a:p>
            <a:pPr algn="ctr"/>
            <a:endParaRPr lang="en-US"/>
          </a:p>
        </p:txBody>
      </p:sp>
      <p:sp>
        <p:nvSpPr>
          <p:cNvPr id="10" name="Oval 9"/>
          <p:cNvSpPr/>
          <p:nvPr/>
        </p:nvSpPr>
        <p:spPr>
          <a:xfrm rot="19724275">
            <a:off x="5244728" y="148016"/>
            <a:ext cx="10366979" cy="602269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3237" tIns="66619" rIns="133237" bIns="66619" rtlCol="0" anchor="ctr"/>
          <a:lstStyle/>
          <a:p>
            <a:pPr algn="ctr"/>
            <a:endParaRPr lang="en-US"/>
          </a:p>
        </p:txBody>
      </p:sp>
      <p:sp>
        <p:nvSpPr>
          <p:cNvPr id="2" name="Title Placeholder 1"/>
          <p:cNvSpPr>
            <a:spLocks noGrp="1"/>
          </p:cNvSpPr>
          <p:nvPr>
            <p:ph type="title"/>
          </p:nvPr>
        </p:nvSpPr>
        <p:spPr>
          <a:xfrm>
            <a:off x="1243584" y="6177280"/>
            <a:ext cx="12070080" cy="1158240"/>
          </a:xfrm>
          <a:prstGeom prst="rect">
            <a:avLst/>
          </a:prstGeom>
        </p:spPr>
        <p:txBody>
          <a:bodyPr vert="horz" lIns="133237" tIns="66619" rIns="133237" bIns="66619"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13760" y="868682"/>
            <a:ext cx="9753600" cy="4632959"/>
          </a:xfrm>
          <a:prstGeom prst="rect">
            <a:avLst/>
          </a:prstGeom>
        </p:spPr>
        <p:txBody>
          <a:bodyPr vert="horz" lIns="133237" tIns="66619" rIns="133237" bIns="6661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75520" y="7796002"/>
            <a:ext cx="3413760" cy="462492"/>
          </a:xfrm>
          <a:prstGeom prst="rect">
            <a:avLst/>
          </a:prstGeom>
        </p:spPr>
        <p:txBody>
          <a:bodyPr vert="horz" lIns="133237" tIns="66619" rIns="133237" bIns="66619" rtlCol="0" anchor="t"/>
          <a:lstStyle>
            <a:lvl1pPr algn="r">
              <a:defRPr sz="1600">
                <a:solidFill>
                  <a:schemeClr val="tx1">
                    <a:alpha val="60000"/>
                  </a:schemeClr>
                </a:solidFill>
                <a:effectLst/>
              </a:defRPr>
            </a:lvl1pPr>
          </a:lstStyle>
          <a:p>
            <a:fld id="{D97CBC27-0A8E-4809-ACC0-45B0EC023DA4}" type="datetimeFigureOut">
              <a:rPr lang="en-US" smtClean="0"/>
              <a:t>2/5/2015</a:t>
            </a:fld>
            <a:endParaRPr lang="en-US"/>
          </a:p>
        </p:txBody>
      </p:sp>
      <p:sp>
        <p:nvSpPr>
          <p:cNvPr id="5" name="Footer Placeholder 4"/>
          <p:cNvSpPr>
            <a:spLocks noGrp="1"/>
          </p:cNvSpPr>
          <p:nvPr>
            <p:ph type="ftr" sz="quarter" idx="3"/>
          </p:nvPr>
        </p:nvSpPr>
        <p:spPr>
          <a:xfrm>
            <a:off x="1316736" y="7796002"/>
            <a:ext cx="7315200" cy="462492"/>
          </a:xfrm>
          <a:prstGeom prst="rect">
            <a:avLst/>
          </a:prstGeom>
        </p:spPr>
        <p:txBody>
          <a:bodyPr vert="horz" lIns="133237" tIns="66619" rIns="133237" bIns="66619" rtlCol="0" anchor="t"/>
          <a:lstStyle>
            <a:lvl1pPr algn="l">
              <a:defRPr sz="16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1316736" y="7399867"/>
            <a:ext cx="3413760" cy="386080"/>
          </a:xfrm>
          <a:prstGeom prst="rect">
            <a:avLst/>
          </a:prstGeom>
        </p:spPr>
        <p:txBody>
          <a:bodyPr vert="horz" lIns="133237" tIns="66619" rIns="133237" bIns="13324" rtlCol="0" anchor="b"/>
          <a:lstStyle>
            <a:lvl1pPr algn="l">
              <a:defRPr sz="2300">
                <a:solidFill>
                  <a:schemeClr val="tx1">
                    <a:alpha val="60000"/>
                  </a:schemeClr>
                </a:solidFill>
                <a:effectLst/>
              </a:defRPr>
            </a:lvl1pPr>
          </a:lstStyle>
          <a:p>
            <a:fld id="{61C870B4-2684-4CBC-B54A-BA952E2A88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99712" indent="-373064" algn="l" defTabSz="1332372" rtl="0" eaLnBrk="1" latinLnBrk="0" hangingPunct="1">
        <a:spcBef>
          <a:spcPct val="20000"/>
        </a:spcBef>
        <a:spcAft>
          <a:spcPts val="0"/>
        </a:spcAft>
        <a:buSzPct val="60000"/>
        <a:buFont typeface="Wingdings" pitchFamily="2" charset="2"/>
        <a:buChar char=""/>
        <a:defRPr sz="3100" kern="1200">
          <a:solidFill>
            <a:schemeClr val="tx1"/>
          </a:solidFill>
          <a:effectLst>
            <a:outerShdw blurRad="38100" dist="38100" dir="2700000" algn="tl">
              <a:srgbClr val="000000">
                <a:alpha val="43137"/>
              </a:srgbClr>
            </a:outerShdw>
          </a:effectLst>
          <a:latin typeface="+mn-lt"/>
          <a:ea typeface="+mn-ea"/>
          <a:cs typeface="+mn-cs"/>
        </a:defRPr>
      </a:lvl1pPr>
      <a:lvl2pPr marL="932661" indent="-373064" algn="l" defTabSz="1332372" rtl="0" eaLnBrk="1" latinLnBrk="0" hangingPunct="1">
        <a:spcBef>
          <a:spcPct val="20000"/>
        </a:spcBef>
        <a:buSzPct val="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2pPr>
      <a:lvl3pPr marL="1465609" indent="-373064" algn="l" defTabSz="1332372" rtl="0" eaLnBrk="1" latinLnBrk="0" hangingPunct="1">
        <a:spcBef>
          <a:spcPct val="20000"/>
        </a:spcBef>
        <a:buSzPct val="60000"/>
        <a:buFont typeface="Wingdings" pitchFamily="2" charset="2"/>
        <a:buChar char=""/>
        <a:defRPr sz="2500" kern="1200">
          <a:solidFill>
            <a:schemeClr val="tx1"/>
          </a:solidFill>
          <a:effectLst>
            <a:outerShdw blurRad="38100" dist="38100" dir="2700000" algn="tl">
              <a:srgbClr val="000000">
                <a:alpha val="43137"/>
              </a:srgbClr>
            </a:outerShdw>
          </a:effectLst>
          <a:latin typeface="+mn-lt"/>
          <a:ea typeface="+mn-ea"/>
          <a:cs typeface="+mn-cs"/>
        </a:defRPr>
      </a:lvl3pPr>
      <a:lvl4pPr marL="1998558" indent="-373064" algn="l" defTabSz="1332372" rtl="0" eaLnBrk="1" latinLnBrk="0" hangingPunct="1">
        <a:spcBef>
          <a:spcPct val="20000"/>
        </a:spcBef>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4pPr>
      <a:lvl5pPr marL="2398270" indent="-373064" algn="l" defTabSz="1332372" rtl="0" eaLnBrk="1" latinLnBrk="0" hangingPunct="1">
        <a:spcBef>
          <a:spcPct val="20000"/>
        </a:spcBef>
        <a:buSzPct val="60000"/>
        <a:buFont typeface="Wingdings" pitchFamily="2" charset="2"/>
        <a:buChar char=""/>
        <a:defRPr sz="2200" kern="1200">
          <a:solidFill>
            <a:schemeClr val="tx1"/>
          </a:solidFill>
          <a:effectLst>
            <a:outerShdw blurRad="38100" dist="38100" dir="2700000" algn="tl">
              <a:srgbClr val="000000">
                <a:alpha val="43137"/>
              </a:srgbClr>
            </a:outerShdw>
          </a:effectLst>
          <a:latin typeface="+mn-lt"/>
          <a:ea typeface="+mn-ea"/>
          <a:cs typeface="+mn-cs"/>
        </a:defRPr>
      </a:lvl5pPr>
      <a:lvl6pPr marL="2864600" indent="-373064" algn="l" defTabSz="1332372"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3264312" indent="-373064" algn="l" defTabSz="1332372"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3664024" indent="-373064" algn="l" defTabSz="1332372"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4130354" indent="-373064" algn="l" defTabSz="1332372"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332372" rtl="0" eaLnBrk="1" latinLnBrk="0" hangingPunct="1">
        <a:defRPr sz="2600" kern="1200">
          <a:solidFill>
            <a:schemeClr val="tx1"/>
          </a:solidFill>
          <a:latin typeface="+mn-lt"/>
          <a:ea typeface="+mn-ea"/>
          <a:cs typeface="+mn-cs"/>
        </a:defRPr>
      </a:lvl1pPr>
      <a:lvl2pPr marL="666186" algn="l" defTabSz="1332372" rtl="0" eaLnBrk="1" latinLnBrk="0" hangingPunct="1">
        <a:defRPr sz="2600" kern="1200">
          <a:solidFill>
            <a:schemeClr val="tx1"/>
          </a:solidFill>
          <a:latin typeface="+mn-lt"/>
          <a:ea typeface="+mn-ea"/>
          <a:cs typeface="+mn-cs"/>
        </a:defRPr>
      </a:lvl2pPr>
      <a:lvl3pPr marL="1332372" algn="l" defTabSz="1332372" rtl="0" eaLnBrk="1" latinLnBrk="0" hangingPunct="1">
        <a:defRPr sz="2600" kern="1200">
          <a:solidFill>
            <a:schemeClr val="tx1"/>
          </a:solidFill>
          <a:latin typeface="+mn-lt"/>
          <a:ea typeface="+mn-ea"/>
          <a:cs typeface="+mn-cs"/>
        </a:defRPr>
      </a:lvl3pPr>
      <a:lvl4pPr marL="1998558" algn="l" defTabSz="1332372" rtl="0" eaLnBrk="1" latinLnBrk="0" hangingPunct="1">
        <a:defRPr sz="2600" kern="1200">
          <a:solidFill>
            <a:schemeClr val="tx1"/>
          </a:solidFill>
          <a:latin typeface="+mn-lt"/>
          <a:ea typeface="+mn-ea"/>
          <a:cs typeface="+mn-cs"/>
        </a:defRPr>
      </a:lvl4pPr>
      <a:lvl5pPr marL="2664744" algn="l" defTabSz="1332372" rtl="0" eaLnBrk="1" latinLnBrk="0" hangingPunct="1">
        <a:defRPr sz="2600" kern="1200">
          <a:solidFill>
            <a:schemeClr val="tx1"/>
          </a:solidFill>
          <a:latin typeface="+mn-lt"/>
          <a:ea typeface="+mn-ea"/>
          <a:cs typeface="+mn-cs"/>
        </a:defRPr>
      </a:lvl5pPr>
      <a:lvl6pPr marL="3330931" algn="l" defTabSz="1332372" rtl="0" eaLnBrk="1" latinLnBrk="0" hangingPunct="1">
        <a:defRPr sz="2600" kern="1200">
          <a:solidFill>
            <a:schemeClr val="tx1"/>
          </a:solidFill>
          <a:latin typeface="+mn-lt"/>
          <a:ea typeface="+mn-ea"/>
          <a:cs typeface="+mn-cs"/>
        </a:defRPr>
      </a:lvl6pPr>
      <a:lvl7pPr marL="3997117" algn="l" defTabSz="1332372" rtl="0" eaLnBrk="1" latinLnBrk="0" hangingPunct="1">
        <a:defRPr sz="2600" kern="1200">
          <a:solidFill>
            <a:schemeClr val="tx1"/>
          </a:solidFill>
          <a:latin typeface="+mn-lt"/>
          <a:ea typeface="+mn-ea"/>
          <a:cs typeface="+mn-cs"/>
        </a:defRPr>
      </a:lvl7pPr>
      <a:lvl8pPr marL="4663303" algn="l" defTabSz="1332372" rtl="0" eaLnBrk="1" latinLnBrk="0" hangingPunct="1">
        <a:defRPr sz="2600" kern="1200">
          <a:solidFill>
            <a:schemeClr val="tx1"/>
          </a:solidFill>
          <a:latin typeface="+mn-lt"/>
          <a:ea typeface="+mn-ea"/>
          <a:cs typeface="+mn-cs"/>
        </a:defRPr>
      </a:lvl8pPr>
      <a:lvl9pPr marL="5329489" algn="l" defTabSz="133237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804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04936"/>
            <a:ext cx="6671543" cy="8791736"/>
          </a:xfrm>
          <a:prstGeom prst="rect">
            <a:avLst/>
          </a:prstGeom>
        </p:spPr>
      </p:pic>
    </p:spTree>
    <p:extLst>
      <p:ext uri="{BB962C8B-B14F-4D97-AF65-F5344CB8AC3E}">
        <p14:creationId xmlns:p14="http://schemas.microsoft.com/office/powerpoint/2010/main" val="1948306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0" y="1066800"/>
            <a:ext cx="5562600" cy="6705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smtClean="0">
                <a:effectLst/>
              </a:rPr>
              <a:t>William</a:t>
            </a:r>
          </a:p>
          <a:p>
            <a:pPr algn="ctr"/>
            <a:r>
              <a:rPr lang="en-US" sz="7000" dirty="0" smtClean="0">
                <a:effectLst/>
              </a:rPr>
              <a:t>Carey</a:t>
            </a:r>
          </a:p>
          <a:p>
            <a:pPr algn="ctr"/>
            <a:r>
              <a:rPr lang="en-US" sz="5500" dirty="0" smtClean="0">
                <a:effectLst/>
                <a:latin typeface="Type Embellishments One LET"/>
              </a:rPr>
              <a:t>k</a:t>
            </a:r>
            <a:endParaRPr lang="en-US" sz="5500" dirty="0" smtClean="0">
              <a:effectLst/>
            </a:endParaRPr>
          </a:p>
          <a:p>
            <a:pPr algn="ctr"/>
            <a:r>
              <a:rPr lang="en-US" sz="5500" dirty="0" smtClean="0">
                <a:effectLst/>
              </a:rPr>
              <a:t>1761-1834</a:t>
            </a:r>
            <a:endParaRPr lang="en-US" sz="5500" dirty="0">
              <a:effectLst/>
            </a:endParaRPr>
          </a:p>
          <a:p>
            <a:endParaRPr lang="en-US" sz="4400" dirty="0" smtClean="0">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902" b="14194"/>
          <a:stretch/>
        </p:blipFill>
        <p:spPr>
          <a:xfrm>
            <a:off x="0" y="0"/>
            <a:ext cx="7162800" cy="8686800"/>
          </a:xfrm>
          <a:prstGeom prst="rect">
            <a:avLst/>
          </a:prstGeom>
        </p:spPr>
      </p:pic>
    </p:spTree>
    <p:extLst>
      <p:ext uri="{BB962C8B-B14F-4D97-AF65-F5344CB8AC3E}">
        <p14:creationId xmlns:p14="http://schemas.microsoft.com/office/powerpoint/2010/main" val="1770381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18288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smtClean="0">
                <a:effectLst/>
              </a:rPr>
              <a:t>William Carey, 1792</a:t>
            </a:r>
          </a:p>
        </p:txBody>
      </p:sp>
      <p:sp>
        <p:nvSpPr>
          <p:cNvPr id="5" name="Title 1"/>
          <p:cNvSpPr txBox="1">
            <a:spLocks/>
          </p:cNvSpPr>
          <p:nvPr/>
        </p:nvSpPr>
        <p:spPr>
          <a:xfrm>
            <a:off x="1143000" y="2286000"/>
            <a:ext cx="12344400" cy="44958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i="1" dirty="0">
                <a:effectLst/>
              </a:rPr>
              <a:t>An Enquiry into the Obligations of Christians to </a:t>
            </a:r>
            <a:r>
              <a:rPr lang="en-US" sz="4400" i="1" dirty="0" smtClean="0">
                <a:effectLst/>
              </a:rPr>
              <a:t>Use</a:t>
            </a:r>
          </a:p>
          <a:p>
            <a:pPr algn="ctr"/>
            <a:r>
              <a:rPr lang="en-US" sz="4400" i="1" dirty="0" smtClean="0">
                <a:effectLst/>
              </a:rPr>
              <a:t> </a:t>
            </a:r>
            <a:r>
              <a:rPr lang="en-US" sz="4400" i="1" dirty="0">
                <a:effectLst/>
              </a:rPr>
              <a:t>Means for the Conversions of the Heathens in </a:t>
            </a:r>
            <a:r>
              <a:rPr lang="en-US" sz="4400" i="1" dirty="0" smtClean="0">
                <a:effectLst/>
              </a:rPr>
              <a:t>Which</a:t>
            </a:r>
          </a:p>
          <a:p>
            <a:pPr algn="ctr"/>
            <a:r>
              <a:rPr lang="en-US" sz="4400" i="1" dirty="0" smtClean="0">
                <a:effectLst/>
              </a:rPr>
              <a:t> </a:t>
            </a:r>
            <a:r>
              <a:rPr lang="en-US" sz="4400" i="1" dirty="0">
                <a:effectLst/>
              </a:rPr>
              <a:t>the Religious State of the Different Nations of </a:t>
            </a:r>
            <a:r>
              <a:rPr lang="en-US" sz="4400" i="1" dirty="0" smtClean="0">
                <a:effectLst/>
              </a:rPr>
              <a:t>the</a:t>
            </a:r>
          </a:p>
          <a:p>
            <a:pPr algn="ctr"/>
            <a:r>
              <a:rPr lang="en-US" sz="4400" i="1" dirty="0" smtClean="0">
                <a:effectLst/>
              </a:rPr>
              <a:t> </a:t>
            </a:r>
            <a:r>
              <a:rPr lang="en-US" sz="4400" i="1" dirty="0">
                <a:effectLst/>
              </a:rPr>
              <a:t>World, the Success of Former Undertakings, and </a:t>
            </a:r>
            <a:r>
              <a:rPr lang="en-US" sz="4400" i="1" dirty="0" smtClean="0">
                <a:effectLst/>
              </a:rPr>
              <a:t>the</a:t>
            </a:r>
          </a:p>
          <a:p>
            <a:pPr algn="ctr"/>
            <a:r>
              <a:rPr lang="en-US" sz="4400" i="1" dirty="0" smtClean="0">
                <a:effectLst/>
              </a:rPr>
              <a:t>Practicability </a:t>
            </a:r>
            <a:r>
              <a:rPr lang="en-US" sz="4400" i="1" dirty="0">
                <a:effectLst/>
              </a:rPr>
              <a:t>of Future Undertakings are </a:t>
            </a:r>
            <a:r>
              <a:rPr lang="en-US" sz="4400" i="1" dirty="0" smtClean="0">
                <a:effectLst/>
              </a:rPr>
              <a:t>Considered</a:t>
            </a:r>
            <a:endParaRPr lang="en-US" sz="2800" dirty="0">
              <a:effectLst/>
            </a:endParaRPr>
          </a:p>
        </p:txBody>
      </p:sp>
    </p:spTree>
    <p:extLst>
      <p:ext uri="{BB962C8B-B14F-4D97-AF65-F5344CB8AC3E}">
        <p14:creationId xmlns:p14="http://schemas.microsoft.com/office/powerpoint/2010/main" val="253650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“The revivification of prayer was due almost entirely to the breath of the Holy Spirit in the Evangelical Revival </a:t>
            </a:r>
            <a:r>
              <a:rPr lang="en-US" sz="4400" b="1" dirty="0">
                <a:effectLst/>
              </a:rPr>
              <a:t>which issued in missionary enterprise of astonishing </a:t>
            </a:r>
            <a:r>
              <a:rPr lang="en-US" sz="4400" b="1" dirty="0" smtClean="0">
                <a:effectLst/>
              </a:rPr>
              <a:t>proportions.”</a:t>
            </a:r>
            <a:r>
              <a:rPr lang="en-US" sz="4400" dirty="0" smtClean="0">
                <a:effectLst/>
              </a:rPr>
              <a:t> </a:t>
            </a:r>
          </a:p>
          <a:p>
            <a:pPr indent="7315200"/>
            <a:r>
              <a:rPr lang="en-US" sz="4400" dirty="0" smtClean="0">
                <a:effectLst/>
              </a:rPr>
              <a:t>Horton Davies</a:t>
            </a:r>
            <a:endParaRPr lang="en-US" sz="4400" dirty="0">
              <a:effectLst/>
            </a:endParaRPr>
          </a:p>
        </p:txBody>
      </p:sp>
    </p:spTree>
    <p:extLst>
      <p:ext uri="{BB962C8B-B14F-4D97-AF65-F5344CB8AC3E}">
        <p14:creationId xmlns:p14="http://schemas.microsoft.com/office/powerpoint/2010/main" val="3855104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0" y="1066800"/>
            <a:ext cx="5562600" cy="6705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smtClean="0">
                <a:effectLst/>
              </a:rPr>
              <a:t>James</a:t>
            </a:r>
          </a:p>
          <a:p>
            <a:pPr algn="ctr"/>
            <a:r>
              <a:rPr lang="en-US" sz="7000" dirty="0" err="1" smtClean="0">
                <a:effectLst/>
              </a:rPr>
              <a:t>Outram</a:t>
            </a:r>
            <a:endParaRPr lang="en-US" sz="7000" dirty="0" smtClean="0">
              <a:effectLst/>
            </a:endParaRPr>
          </a:p>
          <a:p>
            <a:pPr algn="ctr"/>
            <a:r>
              <a:rPr lang="en-US" sz="7000" dirty="0" smtClean="0">
                <a:effectLst/>
              </a:rPr>
              <a:t>Fraser</a:t>
            </a:r>
          </a:p>
          <a:p>
            <a:pPr algn="ctr"/>
            <a:r>
              <a:rPr lang="en-US" sz="5500" dirty="0" smtClean="0">
                <a:effectLst/>
                <a:latin typeface="Type Embellishments One LET"/>
              </a:rPr>
              <a:t>k</a:t>
            </a:r>
            <a:endParaRPr lang="en-US" sz="5500" dirty="0" smtClean="0">
              <a:effectLst/>
            </a:endParaRPr>
          </a:p>
          <a:p>
            <a:pPr algn="ctr"/>
            <a:r>
              <a:rPr lang="en-US" sz="5500" dirty="0" smtClean="0">
                <a:effectLst/>
              </a:rPr>
              <a:t>1886-1938</a:t>
            </a:r>
            <a:endParaRPr lang="en-US" sz="5500" dirty="0">
              <a:effectLst/>
            </a:endParaRPr>
          </a:p>
          <a:p>
            <a:endParaRPr lang="en-US" sz="4400" dirty="0" smtClean="0">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26"/>
          <a:stretch/>
        </p:blipFill>
        <p:spPr>
          <a:xfrm>
            <a:off x="0" y="-1"/>
            <a:ext cx="7162800" cy="8686801"/>
          </a:xfrm>
          <a:prstGeom prst="rect">
            <a:avLst/>
          </a:prstGeom>
        </p:spPr>
      </p:pic>
    </p:spTree>
    <p:extLst>
      <p:ext uri="{BB962C8B-B14F-4D97-AF65-F5344CB8AC3E}">
        <p14:creationId xmlns:p14="http://schemas.microsoft.com/office/powerpoint/2010/main" val="873425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a:t>
            </a:r>
            <a:r>
              <a:rPr lang="en-US" sz="4400" dirty="0">
                <a:effectLst/>
              </a:rPr>
              <a:t>To know the real Fraser one needed to hear him in prayer. Prayer was the very breath of life to him, and in prayer he seemed to slip from time into </a:t>
            </a:r>
            <a:r>
              <a:rPr lang="en-US" sz="4400" dirty="0" smtClean="0">
                <a:effectLst/>
              </a:rPr>
              <a:t>eternity.”</a:t>
            </a:r>
          </a:p>
          <a:p>
            <a:pPr indent="4572000"/>
            <a:r>
              <a:rPr lang="en-US" sz="4400" dirty="0">
                <a:effectLst/>
              </a:rPr>
              <a:t>Roxie </a:t>
            </a:r>
            <a:r>
              <a:rPr lang="en-US" sz="4400" dirty="0" err="1" smtClean="0">
                <a:effectLst/>
              </a:rPr>
              <a:t>Dymond</a:t>
            </a:r>
            <a:r>
              <a:rPr lang="en-US" sz="4400" dirty="0" smtClean="0">
                <a:effectLst/>
              </a:rPr>
              <a:t>, (Fraser’s wife)</a:t>
            </a:r>
            <a:endParaRPr lang="en-US" sz="4400" dirty="0">
              <a:effectLst/>
            </a:endParaRPr>
          </a:p>
        </p:txBody>
      </p:sp>
    </p:spTree>
    <p:extLst>
      <p:ext uri="{BB962C8B-B14F-4D97-AF65-F5344CB8AC3E}">
        <p14:creationId xmlns:p14="http://schemas.microsoft.com/office/powerpoint/2010/main" val="1851264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“If our Master returned today to find millions of people </a:t>
            </a:r>
            <a:r>
              <a:rPr lang="en-US" sz="4400" dirty="0" err="1">
                <a:effectLst/>
              </a:rPr>
              <a:t>unevangelized</a:t>
            </a:r>
            <a:r>
              <a:rPr lang="en-US" sz="4400" dirty="0">
                <a:effectLst/>
              </a:rPr>
              <a:t>, and looked, as of course He would look to </a:t>
            </a:r>
            <a:r>
              <a:rPr lang="en-US" sz="4400" dirty="0" smtClean="0">
                <a:effectLst/>
              </a:rPr>
              <a:t>us </a:t>
            </a:r>
            <a:r>
              <a:rPr lang="en-US" sz="4400" dirty="0">
                <a:effectLst/>
              </a:rPr>
              <a:t>for an explanation, I cannot imagine what explanation we should have to </a:t>
            </a:r>
            <a:r>
              <a:rPr lang="en-US" sz="4400" dirty="0" smtClean="0">
                <a:effectLst/>
              </a:rPr>
              <a:t>give.”</a:t>
            </a:r>
            <a:endParaRPr lang="en-US" sz="4400" dirty="0">
              <a:effectLst/>
            </a:endParaRPr>
          </a:p>
        </p:txBody>
      </p:sp>
    </p:spTree>
    <p:extLst>
      <p:ext uri="{BB962C8B-B14F-4D97-AF65-F5344CB8AC3E}">
        <p14:creationId xmlns:p14="http://schemas.microsoft.com/office/powerpoint/2010/main" val="40486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5941"/>
          <a:stretch/>
        </p:blipFill>
        <p:spPr>
          <a:xfrm>
            <a:off x="-22860" y="30480"/>
            <a:ext cx="14638020" cy="8686800"/>
          </a:xfrm>
          <a:prstGeom prst="rect">
            <a:avLst/>
          </a:prstGeom>
        </p:spPr>
      </p:pic>
    </p:spTree>
    <p:extLst>
      <p:ext uri="{BB962C8B-B14F-4D97-AF65-F5344CB8AC3E}">
        <p14:creationId xmlns:p14="http://schemas.microsoft.com/office/powerpoint/2010/main" val="1716686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52400"/>
            <a:ext cx="8915400" cy="8915400"/>
          </a:xfrm>
          <a:prstGeom prst="rect">
            <a:avLst/>
          </a:prstGeom>
        </p:spPr>
      </p:pic>
    </p:spTree>
    <p:extLst>
      <p:ext uri="{BB962C8B-B14F-4D97-AF65-F5344CB8AC3E}">
        <p14:creationId xmlns:p14="http://schemas.microsoft.com/office/powerpoint/2010/main" val="1359850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“Must watch against getting up too late these intensely cold mornings.  The indwelling Christ is my successful weapon against all sin these days—praise Him</a:t>
            </a:r>
            <a:r>
              <a:rPr lang="en-US" sz="4400" dirty="0" smtClean="0">
                <a:effectLst/>
              </a:rPr>
              <a:t>!”</a:t>
            </a:r>
            <a:endParaRPr lang="en-US" sz="4400" dirty="0">
              <a:effectLst/>
            </a:endParaRP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January 1,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378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0" y="1066800"/>
            <a:ext cx="5562600" cy="6705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a:effectLst/>
              </a:rPr>
              <a:t>John </a:t>
            </a:r>
            <a:endParaRPr lang="en-US" sz="7000" dirty="0" smtClean="0">
              <a:effectLst/>
            </a:endParaRPr>
          </a:p>
          <a:p>
            <a:pPr algn="ctr"/>
            <a:r>
              <a:rPr lang="en-US" sz="7000" dirty="0" smtClean="0">
                <a:effectLst/>
              </a:rPr>
              <a:t>Newton</a:t>
            </a:r>
          </a:p>
          <a:p>
            <a:pPr algn="ctr"/>
            <a:r>
              <a:rPr lang="en-US" sz="5500" dirty="0" smtClean="0">
                <a:effectLst/>
                <a:latin typeface="Type Embellishments One LET"/>
              </a:rPr>
              <a:t>k</a:t>
            </a:r>
            <a:endParaRPr lang="en-US" sz="5500" dirty="0" smtClean="0">
              <a:effectLst/>
            </a:endParaRPr>
          </a:p>
          <a:p>
            <a:pPr algn="ctr"/>
            <a:r>
              <a:rPr lang="en-US" sz="5500" dirty="0" smtClean="0">
                <a:effectLst/>
              </a:rPr>
              <a:t>January 1, 1765</a:t>
            </a:r>
            <a:endParaRPr lang="en-US" sz="5500" dirty="0">
              <a:effectLst/>
            </a:endParaRPr>
          </a:p>
          <a:p>
            <a:endParaRPr lang="en-US" sz="4400" dirty="0" smtClean="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3" y="-152400"/>
            <a:ext cx="7274243" cy="8750968"/>
          </a:xfrm>
          <a:prstGeom prst="rect">
            <a:avLst/>
          </a:prstGeom>
        </p:spPr>
      </p:pic>
    </p:spTree>
    <p:extLst>
      <p:ext uri="{BB962C8B-B14F-4D97-AF65-F5344CB8AC3E}">
        <p14:creationId xmlns:p14="http://schemas.microsoft.com/office/powerpoint/2010/main" val="390498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“An </a:t>
            </a:r>
            <a:r>
              <a:rPr lang="en-US" sz="4400" dirty="0">
                <a:effectLst/>
              </a:rPr>
              <a:t>earnest desire to save souls is on me, but prayer is rather unstable.  I must regain my equilibrium in the prayer life. . . </a:t>
            </a:r>
            <a:r>
              <a:rPr lang="en-US" sz="4400" dirty="0" smtClean="0">
                <a:effectLst/>
              </a:rPr>
              <a:t>.”</a:t>
            </a:r>
            <a:endParaRPr lang="en-US" sz="4400" dirty="0">
              <a:effectLst/>
            </a:endParaRP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January 2,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946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“Not </a:t>
            </a:r>
            <a:r>
              <a:rPr lang="en-US" sz="4400" dirty="0">
                <a:effectLst/>
              </a:rPr>
              <a:t>a single person at service in the </a:t>
            </a:r>
            <a:r>
              <a:rPr lang="en-US" sz="4400" dirty="0" smtClean="0">
                <a:effectLst/>
              </a:rPr>
              <a:t>morning     . . . . The </a:t>
            </a:r>
            <a:r>
              <a:rPr lang="en-US" sz="4400" dirty="0">
                <a:effectLst/>
              </a:rPr>
              <a:t>walls of Jericho fell down ‘by faith.’  Of all the instances of faith in Hebrews 11, this corresponds most clearly to my case.  But not faith only was necessary; the wall fell down after it had been compassed about for seven days.  </a:t>
            </a: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January 16,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295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Seven days’ </a:t>
            </a:r>
            <a:r>
              <a:rPr lang="en-US" sz="4400" i="1" dirty="0">
                <a:effectLst/>
              </a:rPr>
              <a:t>patience</a:t>
            </a:r>
            <a:r>
              <a:rPr lang="en-US" sz="4400" dirty="0">
                <a:effectLst/>
              </a:rPr>
              <a:t> was required, and diligent compassing of the city every day – which seems to typify the situation by regular, systematic </a:t>
            </a:r>
            <a:r>
              <a:rPr lang="en-US" sz="4400" i="1" dirty="0">
                <a:effectLst/>
              </a:rPr>
              <a:t>prayer</a:t>
            </a:r>
            <a:r>
              <a:rPr lang="en-US" sz="4400" dirty="0">
                <a:effectLst/>
              </a:rPr>
              <a:t>.  Here then we see God’s way of success in our work, whatever it may be – a trinity of </a:t>
            </a:r>
            <a:r>
              <a:rPr lang="en-US" sz="4400" i="1" dirty="0">
                <a:effectLst/>
              </a:rPr>
              <a:t>prayer</a:t>
            </a:r>
            <a:r>
              <a:rPr lang="en-US" sz="4400" dirty="0">
                <a:effectLst/>
              </a:rPr>
              <a:t>,</a:t>
            </a:r>
            <a:r>
              <a:rPr lang="en-US" sz="4400" i="1" dirty="0">
                <a:effectLst/>
              </a:rPr>
              <a:t> faith</a:t>
            </a:r>
            <a:r>
              <a:rPr lang="en-US" sz="4400" dirty="0">
                <a:effectLst/>
              </a:rPr>
              <a:t>, and </a:t>
            </a:r>
            <a:r>
              <a:rPr lang="en-US" sz="4400" i="1" dirty="0">
                <a:effectLst/>
              </a:rPr>
              <a:t>patience</a:t>
            </a:r>
            <a:r>
              <a:rPr lang="en-US" sz="4400" dirty="0" smtClean="0">
                <a:effectLst/>
              </a:rPr>
              <a:t>.”</a:t>
            </a:r>
            <a:endParaRPr lang="en-US" sz="4400" dirty="0">
              <a:effectLst/>
            </a:endParaRP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January 16,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70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“Thoroughly depressed about the state of work at </a:t>
            </a:r>
            <a:r>
              <a:rPr lang="en-US" sz="4400" dirty="0" err="1">
                <a:effectLst/>
              </a:rPr>
              <a:t>Tantsah</a:t>
            </a:r>
            <a:r>
              <a:rPr lang="en-US" sz="4400" dirty="0">
                <a:effectLst/>
              </a:rPr>
              <a:t>.  Feel much inclined to ‘let Ephraim alone,’ but I am torn . . . . My prayer is not so much, ‘Lord lead me somewhere else,’ as ‘Lord, give me a solid church here at </a:t>
            </a:r>
            <a:r>
              <a:rPr lang="en-US" sz="4400" dirty="0" err="1">
                <a:effectLst/>
              </a:rPr>
              <a:t>Tantsah</a:t>
            </a:r>
            <a:r>
              <a:rPr lang="en-US" sz="4400" dirty="0">
                <a:effectLst/>
              </a:rPr>
              <a:t>.’”</a:t>
            </a: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February 4,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638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“I am not taking the black, despondent view I took yesterday.  The opposition will not be overcome by reasoning or by pleading, but (chiefly) by steady, persistent prayer.  The men need not be dealt with (it is a heart breaking job, trying to deal with a Lisu possessed by a spirit of fear) but the powers of darkness need to be </a:t>
            </a:r>
            <a:r>
              <a:rPr lang="en-US" sz="4400" dirty="0" smtClean="0">
                <a:effectLst/>
              </a:rPr>
              <a:t>fought.</a:t>
            </a:r>
            <a:endParaRPr lang="en-US" sz="4400" dirty="0">
              <a:effectLst/>
            </a:endParaRP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February 5,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46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I </a:t>
            </a:r>
            <a:r>
              <a:rPr lang="en-US" sz="4400" dirty="0">
                <a:effectLst/>
              </a:rPr>
              <a:t>am now setting my face like a flint:  if the work seems to fail, then </a:t>
            </a:r>
            <a:r>
              <a:rPr lang="en-US" sz="4400" i="1" dirty="0">
                <a:effectLst/>
              </a:rPr>
              <a:t>pray</a:t>
            </a:r>
            <a:r>
              <a:rPr lang="en-US" sz="4400" dirty="0">
                <a:effectLst/>
              </a:rPr>
              <a:t>:  if services, etc., fall flat, then </a:t>
            </a:r>
            <a:r>
              <a:rPr lang="en-US" sz="4400" i="1" dirty="0">
                <a:effectLst/>
              </a:rPr>
              <a:t>pray still more</a:t>
            </a:r>
            <a:r>
              <a:rPr lang="en-US" sz="4400" dirty="0">
                <a:effectLst/>
              </a:rPr>
              <a:t>; if months slip by with little or no result, then </a:t>
            </a:r>
            <a:r>
              <a:rPr lang="en-US" sz="4400" i="1" dirty="0">
                <a:effectLst/>
              </a:rPr>
              <a:t>pray still and more and get others to help you</a:t>
            </a:r>
            <a:r>
              <a:rPr lang="en-US" sz="4400" dirty="0" smtClean="0">
                <a:effectLst/>
              </a:rPr>
              <a:t>.”</a:t>
            </a:r>
            <a:endParaRPr lang="en-US" sz="4400" dirty="0">
              <a:effectLst/>
            </a:endParaRP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February 5,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015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t"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“The </a:t>
            </a:r>
            <a:r>
              <a:rPr lang="en-US" sz="4400" dirty="0">
                <a:effectLst/>
              </a:rPr>
              <a:t>Cross is going to hurt – let it hurt!  I am going to work hard and pray hard too, by God’s grace</a:t>
            </a:r>
            <a:r>
              <a:rPr lang="en-US" sz="4400" dirty="0" smtClean="0">
                <a:effectLst/>
              </a:rPr>
              <a:t>.”</a:t>
            </a: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000" dirty="0" smtClean="0">
                <a:effectLst/>
              </a:rPr>
              <a:t>August 27, 1916</a:t>
            </a:r>
            <a:endParaRPr lang="en-US" sz="7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861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“I </a:t>
            </a:r>
            <a:r>
              <a:rPr lang="en-US" sz="4400" dirty="0">
                <a:effectLst/>
              </a:rPr>
              <a:t>am feeling more and more that it is, after all, just the prayers of God’s people that call down blessing upon the work, whether they are directly engaged in it or not. Paul may plant and Apollos water, but it is God who gives the increase; and this increase can be brought down from heaven by believing prayer, whether offered in China or in </a:t>
            </a:r>
            <a:r>
              <a:rPr lang="en-US" sz="4400" dirty="0" smtClean="0">
                <a:effectLst/>
              </a:rPr>
              <a:t>England. . .</a:t>
            </a:r>
            <a:endParaRPr lang="en-US" sz="4400" dirty="0">
              <a:effectLst/>
            </a:endParaRPr>
          </a:p>
        </p:txBody>
      </p:sp>
    </p:spTree>
    <p:extLst>
      <p:ext uri="{BB962C8B-B14F-4D97-AF65-F5344CB8AC3E}">
        <p14:creationId xmlns:p14="http://schemas.microsoft.com/office/powerpoint/2010/main" val="2975100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 . . We </a:t>
            </a:r>
            <a:r>
              <a:rPr lang="en-US" sz="4400" dirty="0">
                <a:effectLst/>
              </a:rPr>
              <a:t>are, as it were, God's agents—used by Him to do His work, not ours. We do our part, and then can only look to Him, with others, for His blessing. If this is so, then Christians at home can do as much for foreign missions as those actually on the field. I believe it will only be known on the Last Day how much has been accomplished in missionary work by the prayers of earnest believers at home. </a:t>
            </a:r>
            <a:r>
              <a:rPr lang="en-US" sz="4400" dirty="0" smtClean="0">
                <a:effectLst/>
              </a:rPr>
              <a:t>. . .</a:t>
            </a:r>
            <a:endParaRPr lang="en-US" sz="4400" dirty="0">
              <a:effectLst/>
            </a:endParaRPr>
          </a:p>
        </p:txBody>
      </p:sp>
    </p:spTree>
    <p:extLst>
      <p:ext uri="{BB962C8B-B14F-4D97-AF65-F5344CB8AC3E}">
        <p14:creationId xmlns:p14="http://schemas.microsoft.com/office/powerpoint/2010/main" val="4260083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 . . And </a:t>
            </a:r>
            <a:r>
              <a:rPr lang="en-US" sz="4400" dirty="0">
                <a:effectLst/>
              </a:rPr>
              <a:t>this, surely, is the heart of the </a:t>
            </a:r>
            <a:r>
              <a:rPr lang="en-US" sz="4400" dirty="0" smtClean="0">
                <a:effectLst/>
              </a:rPr>
              <a:t>problem     . </a:t>
            </a:r>
            <a:r>
              <a:rPr lang="en-US" sz="4400" dirty="0">
                <a:effectLst/>
              </a:rPr>
              <a:t>. . . Solid, lasting missionary work is done on our knees. What I covet more than anything else is earnest, believing prayer, and I write to ask you to continue in prayer for me and the work </a:t>
            </a:r>
            <a:r>
              <a:rPr lang="en-US" sz="4400" dirty="0" smtClean="0">
                <a:effectLst/>
              </a:rPr>
              <a:t>here.”</a:t>
            </a:r>
            <a:endParaRPr lang="en-US" sz="4400" dirty="0">
              <a:effectLst/>
            </a:endParaRPr>
          </a:p>
        </p:txBody>
      </p:sp>
    </p:spTree>
    <p:extLst>
      <p:ext uri="{BB962C8B-B14F-4D97-AF65-F5344CB8AC3E}">
        <p14:creationId xmlns:p14="http://schemas.microsoft.com/office/powerpoint/2010/main" val="138205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743200" y="653327"/>
            <a:ext cx="9144000" cy="6364224"/>
          </a:xfrm>
          <a:prstGeom prst="rect">
            <a:avLst/>
          </a:prstGeom>
        </p:spPr>
      </p:pic>
      <p:sp>
        <p:nvSpPr>
          <p:cNvPr id="2" name="Title 1"/>
          <p:cNvSpPr txBox="1">
            <a:spLocks/>
          </p:cNvSpPr>
          <p:nvPr/>
        </p:nvSpPr>
        <p:spPr>
          <a:xfrm>
            <a:off x="1905000" y="7543800"/>
            <a:ext cx="10792460" cy="103632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500" dirty="0" smtClean="0">
                <a:effectLst/>
              </a:rPr>
              <a:t>May 31, 1775</a:t>
            </a:r>
            <a:endParaRPr lang="en-US" sz="5500" dirty="0">
              <a:effectLst/>
            </a:endParaRPr>
          </a:p>
          <a:p>
            <a:endParaRPr lang="en-US" sz="4400" dirty="0" smtClean="0">
              <a:effectLst/>
            </a:endParaRPr>
          </a:p>
        </p:txBody>
      </p:sp>
    </p:spTree>
    <p:extLst>
      <p:ext uri="{BB962C8B-B14F-4D97-AF65-F5344CB8AC3E}">
        <p14:creationId xmlns:p14="http://schemas.microsoft.com/office/powerpoint/2010/main" val="637574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“I am not asking you just to give ‘help’ in prayer as a sort of sideline, but I am trying to roll the main responsibility of this prayer warfare on you.  I want you to take the BURDEN of these people on your shoulders.  I want you to wrestle with God for them.  I do not want so much to be a regimental commander in this matter as an intelligence officer.  I shall feel more and more that a big responsibility rests upon me to keep you well </a:t>
            </a:r>
            <a:r>
              <a:rPr lang="en-US" sz="4400" dirty="0" smtClean="0">
                <a:effectLst/>
              </a:rPr>
              <a:t>informed.”</a:t>
            </a:r>
            <a:endParaRPr lang="en-US" sz="4400" dirty="0">
              <a:effectLst/>
            </a:endParaRPr>
          </a:p>
        </p:txBody>
      </p:sp>
    </p:spTree>
    <p:extLst>
      <p:ext uri="{BB962C8B-B14F-4D97-AF65-F5344CB8AC3E}">
        <p14:creationId xmlns:p14="http://schemas.microsoft.com/office/powerpoint/2010/main" val="2793158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10000" dirty="0" smtClean="0">
                <a:effectLst/>
              </a:rPr>
              <a:t>1. </a:t>
            </a:r>
          </a:p>
          <a:p>
            <a:pPr lvl="0" algn="ctr"/>
            <a:r>
              <a:rPr lang="en-US" sz="6600" dirty="0" smtClean="0">
                <a:effectLst/>
              </a:rPr>
              <a:t>Seek </a:t>
            </a:r>
            <a:r>
              <a:rPr lang="en-US" sz="6600" dirty="0">
                <a:effectLst/>
              </a:rPr>
              <a:t>Prayer in Concert (Agreement &amp; Together) </a:t>
            </a: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smtClean="0">
                <a:effectLst/>
              </a:rPr>
              <a:t>Prayer Procedure</a:t>
            </a:r>
            <a:endParaRPr lang="en-US" sz="8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640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“I </a:t>
            </a:r>
            <a:r>
              <a:rPr lang="en-US" sz="4400" dirty="0">
                <a:effectLst/>
              </a:rPr>
              <a:t>will not, by God’s grace, let anything deter me from going straight ahead in the path to which He leads, but I shall feel greatly strengthened if I know of a definite company of pray-</a:t>
            </a:r>
            <a:r>
              <a:rPr lang="en-US" sz="4400" dirty="0" err="1">
                <a:effectLst/>
              </a:rPr>
              <a:t>ers</a:t>
            </a:r>
            <a:r>
              <a:rPr lang="en-US" sz="4400" dirty="0">
                <a:effectLst/>
              </a:rPr>
              <a:t> holding me </a:t>
            </a:r>
            <a:r>
              <a:rPr lang="en-US" sz="4400" dirty="0" smtClean="0">
                <a:effectLst/>
              </a:rPr>
              <a:t>up.”</a:t>
            </a:r>
            <a:endParaRPr lang="en-US" sz="4400" dirty="0">
              <a:effectLst/>
            </a:endParaRPr>
          </a:p>
        </p:txBody>
      </p:sp>
    </p:spTree>
    <p:extLst>
      <p:ext uri="{BB962C8B-B14F-4D97-AF65-F5344CB8AC3E}">
        <p14:creationId xmlns:p14="http://schemas.microsoft.com/office/powerpoint/2010/main" val="2672647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10000" dirty="0" smtClean="0">
                <a:effectLst/>
              </a:rPr>
              <a:t>2. </a:t>
            </a:r>
          </a:p>
          <a:p>
            <a:pPr lvl="0" algn="ctr"/>
            <a:r>
              <a:rPr lang="en-US" sz="6600" dirty="0" smtClean="0">
                <a:effectLst/>
              </a:rPr>
              <a:t>Pray </a:t>
            </a:r>
            <a:r>
              <a:rPr lang="en-US" sz="6600" dirty="0">
                <a:effectLst/>
              </a:rPr>
              <a:t>for </a:t>
            </a:r>
            <a:r>
              <a:rPr lang="en-US" sz="6600" dirty="0" smtClean="0">
                <a:effectLst/>
              </a:rPr>
              <a:t>Success </a:t>
            </a:r>
          </a:p>
          <a:p>
            <a:pPr lvl="0" algn="ctr"/>
            <a:r>
              <a:rPr lang="en-US" sz="6600" dirty="0" smtClean="0">
                <a:effectLst/>
              </a:rPr>
              <a:t>of </a:t>
            </a:r>
            <a:r>
              <a:rPr lang="en-US" sz="6600" dirty="0">
                <a:effectLst/>
              </a:rPr>
              <a:t>Preaching </a:t>
            </a: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smtClean="0">
                <a:effectLst/>
              </a:rPr>
              <a:t>Prayer Procedure</a:t>
            </a:r>
            <a:endParaRPr lang="en-US" sz="8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756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“The work for which I am asking prayer is preaching and teaching the Word of God, pure and simple.  I have no confidence in anything but the Gospel of Calvary to uplift these needy </a:t>
            </a:r>
            <a:r>
              <a:rPr lang="en-US" sz="4400" dirty="0" smtClean="0">
                <a:effectLst/>
              </a:rPr>
              <a:t>people.”</a:t>
            </a:r>
            <a:endParaRPr lang="en-US" sz="4400" dirty="0">
              <a:effectLst/>
            </a:endParaRPr>
          </a:p>
        </p:txBody>
      </p:sp>
    </p:spTree>
    <p:extLst>
      <p:ext uri="{BB962C8B-B14F-4D97-AF65-F5344CB8AC3E}">
        <p14:creationId xmlns:p14="http://schemas.microsoft.com/office/powerpoint/2010/main" val="141297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10000" dirty="0" smtClean="0">
                <a:effectLst/>
              </a:rPr>
              <a:t>3. </a:t>
            </a:r>
          </a:p>
          <a:p>
            <a:pPr lvl="0" algn="ctr"/>
            <a:r>
              <a:rPr lang="en-US" sz="6600" dirty="0">
                <a:effectLst/>
              </a:rPr>
              <a:t>Pray with Understanding </a:t>
            </a:r>
            <a:endParaRPr lang="en-US" sz="6600" dirty="0" smtClean="0">
              <a:effectLst/>
            </a:endParaRPr>
          </a:p>
          <a:p>
            <a:pPr lvl="0" algn="ctr"/>
            <a:r>
              <a:rPr lang="en-US" sz="6600" dirty="0" smtClean="0">
                <a:effectLst/>
              </a:rPr>
              <a:t>of </a:t>
            </a:r>
            <a:r>
              <a:rPr lang="en-US" sz="6600" dirty="0">
                <a:effectLst/>
              </a:rPr>
              <a:t>Needs in Definite </a:t>
            </a:r>
            <a:endParaRPr lang="en-US" sz="6600" dirty="0" smtClean="0">
              <a:effectLst/>
            </a:endParaRPr>
          </a:p>
          <a:p>
            <a:pPr lvl="0" algn="ctr"/>
            <a:r>
              <a:rPr lang="en-US" sz="6600" dirty="0" smtClean="0">
                <a:effectLst/>
              </a:rPr>
              <a:t>Focused </a:t>
            </a:r>
            <a:r>
              <a:rPr lang="en-US" sz="6600" dirty="0">
                <a:effectLst/>
              </a:rPr>
              <a:t>Prayer</a:t>
            </a: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smtClean="0">
                <a:effectLst/>
              </a:rPr>
              <a:t>Prayer Procedure</a:t>
            </a:r>
            <a:endParaRPr lang="en-US" sz="8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338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362200"/>
            <a:ext cx="12344400" cy="53340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10000" dirty="0" smtClean="0">
                <a:effectLst/>
              </a:rPr>
              <a:t>4. </a:t>
            </a:r>
          </a:p>
          <a:p>
            <a:pPr lvl="0" algn="ctr"/>
            <a:r>
              <a:rPr lang="en-US" sz="6600" dirty="0">
                <a:effectLst/>
              </a:rPr>
              <a:t>Pray </a:t>
            </a:r>
            <a:r>
              <a:rPr lang="en-US" sz="6600" dirty="0" smtClean="0">
                <a:effectLst/>
              </a:rPr>
              <a:t>earnestly </a:t>
            </a:r>
            <a:endParaRPr lang="en-US" sz="6600" b="1" dirty="0">
              <a:effectLst/>
            </a:endParaRPr>
          </a:p>
        </p:txBody>
      </p:sp>
      <p:sp>
        <p:nvSpPr>
          <p:cNvPr id="3" name="Title 1"/>
          <p:cNvSpPr txBox="1">
            <a:spLocks/>
          </p:cNvSpPr>
          <p:nvPr/>
        </p:nvSpPr>
        <p:spPr>
          <a:xfrm>
            <a:off x="1181100" y="647700"/>
            <a:ext cx="12344400" cy="14097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smtClean="0">
                <a:effectLst/>
              </a:rPr>
              <a:t>Prayer Procedure</a:t>
            </a:r>
            <a:endParaRPr lang="en-US" sz="8000" dirty="0">
              <a:effectLst/>
            </a:endParaRPr>
          </a:p>
        </p:txBody>
      </p:sp>
      <p:cxnSp>
        <p:nvCxnSpPr>
          <p:cNvPr id="8" name="Straight Connector 7"/>
          <p:cNvCxnSpPr/>
          <p:nvPr/>
        </p:nvCxnSpPr>
        <p:spPr>
          <a:xfrm>
            <a:off x="1181100" y="2057400"/>
            <a:ext cx="1230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4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“And is there not sufficient reason for such earnestness?  We have our </a:t>
            </a:r>
            <a:r>
              <a:rPr lang="en-US" sz="4400" dirty="0" err="1">
                <a:effectLst/>
              </a:rPr>
              <a:t>Peninnah’s</a:t>
            </a:r>
            <a:r>
              <a:rPr lang="en-US" sz="4400" dirty="0">
                <a:effectLst/>
              </a:rPr>
              <a:t> as sure as ever Hannah had and as God’s saints have had all down the ages.  David’s eyes ran down with rivers of water, because the ungodly observed not God’s law (Psalm 119:136).  Jeremiah wept with bitter lamentation, because of the destruction of the holy city. </a:t>
            </a:r>
            <a:r>
              <a:rPr lang="en-US" sz="4400" dirty="0" smtClean="0">
                <a:effectLst/>
              </a:rPr>
              <a:t>. . . </a:t>
            </a:r>
            <a:endParaRPr lang="en-US" sz="4400" dirty="0">
              <a:effectLst/>
            </a:endParaRPr>
          </a:p>
        </p:txBody>
      </p:sp>
    </p:spTree>
    <p:extLst>
      <p:ext uri="{BB962C8B-B14F-4D97-AF65-F5344CB8AC3E}">
        <p14:creationId xmlns:p14="http://schemas.microsoft.com/office/powerpoint/2010/main" val="2205813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effectLst/>
              </a:rPr>
              <a:t>. . . </a:t>
            </a:r>
            <a:r>
              <a:rPr lang="en-US" sz="4400" dirty="0">
                <a:effectLst/>
              </a:rPr>
              <a:t>Nehemiah fasted, mourned, and wept when heard the fresh calamities which had befallen Jerusalem.  Our Lord wept over it, because of its hardness of heart.  The Apostle Paul had ‘great sorrow and unceasing pain’ in his heart on account of his brethren according to the flesh (Romans 9:2).”</a:t>
            </a:r>
          </a:p>
        </p:txBody>
      </p:sp>
    </p:spTree>
    <p:extLst>
      <p:ext uri="{BB962C8B-B14F-4D97-AF65-F5344CB8AC3E}">
        <p14:creationId xmlns:p14="http://schemas.microsoft.com/office/powerpoint/2010/main" val="2027380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51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66294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effectLst/>
              </a:rPr>
              <a:t>“It may be observed that the most absurd </a:t>
            </a:r>
            <a:r>
              <a:rPr lang="en-US" sz="4400" dirty="0" err="1">
                <a:effectLst/>
              </a:rPr>
              <a:t>rumours</a:t>
            </a:r>
            <a:r>
              <a:rPr lang="en-US" sz="4400" dirty="0">
                <a:effectLst/>
              </a:rPr>
              <a:t> were in circulation in consequence to the establishment of the prayer </a:t>
            </a:r>
            <a:r>
              <a:rPr lang="en-US" sz="4400" dirty="0" smtClean="0">
                <a:effectLst/>
              </a:rPr>
              <a:t>meeting.”</a:t>
            </a:r>
          </a:p>
        </p:txBody>
      </p:sp>
    </p:spTree>
    <p:extLst>
      <p:ext uri="{BB962C8B-B14F-4D97-AF65-F5344CB8AC3E}">
        <p14:creationId xmlns:p14="http://schemas.microsoft.com/office/powerpoint/2010/main" val="377919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0" y="1066800"/>
            <a:ext cx="5562600" cy="6705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a:effectLst/>
              </a:rPr>
              <a:t>John </a:t>
            </a:r>
            <a:endParaRPr lang="en-US" sz="7000" dirty="0" smtClean="0">
              <a:effectLst/>
            </a:endParaRPr>
          </a:p>
          <a:p>
            <a:pPr algn="ctr"/>
            <a:r>
              <a:rPr lang="en-US" sz="7000" dirty="0" smtClean="0">
                <a:effectLst/>
              </a:rPr>
              <a:t>Erskine</a:t>
            </a:r>
          </a:p>
          <a:p>
            <a:pPr algn="ctr"/>
            <a:r>
              <a:rPr lang="en-US" sz="5500" dirty="0" smtClean="0">
                <a:effectLst/>
                <a:latin typeface="Type Embellishments One LET"/>
              </a:rPr>
              <a:t>k</a:t>
            </a:r>
            <a:endParaRPr lang="en-US" sz="5500" dirty="0" smtClean="0">
              <a:effectLst/>
            </a:endParaRPr>
          </a:p>
          <a:p>
            <a:pPr algn="ctr"/>
            <a:r>
              <a:rPr lang="en-US" sz="5500" dirty="0" smtClean="0">
                <a:effectLst/>
              </a:rPr>
              <a:t>1721-1803</a:t>
            </a:r>
            <a:endParaRPr lang="en-US" sz="5500" dirty="0">
              <a:effectLst/>
            </a:endParaRPr>
          </a:p>
          <a:p>
            <a:endParaRPr lang="en-US" sz="4400" dirty="0" smtClean="0">
              <a:effectLst/>
            </a:endParaRPr>
          </a:p>
        </p:txBody>
      </p:sp>
      <p:pic>
        <p:nvPicPr>
          <p:cNvPr id="4" name="Picture 3"/>
          <p:cNvPicPr>
            <a:picLocks noChangeAspect="1"/>
          </p:cNvPicPr>
          <p:nvPr/>
        </p:nvPicPr>
        <p:blipFill rotWithShape="1">
          <a:blip r:embed="rId2" cstate="print">
            <a:graysc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rcRect t="5509" r="14839" b="9678"/>
          <a:stretch/>
        </p:blipFill>
        <p:spPr>
          <a:xfrm>
            <a:off x="15240" y="6010"/>
            <a:ext cx="7147560" cy="8680790"/>
          </a:xfrm>
          <a:prstGeom prst="rect">
            <a:avLst/>
          </a:prstGeom>
        </p:spPr>
      </p:pic>
    </p:spTree>
    <p:extLst>
      <p:ext uri="{BB962C8B-B14F-4D97-AF65-F5344CB8AC3E}">
        <p14:creationId xmlns:p14="http://schemas.microsoft.com/office/powerpoint/2010/main" val="18914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0" y="1066800"/>
            <a:ext cx="5562600" cy="6705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i="1" dirty="0" smtClean="0">
                <a:effectLst/>
              </a:rPr>
              <a:t>Memorial</a:t>
            </a:r>
          </a:p>
          <a:p>
            <a:pPr algn="ctr"/>
            <a:r>
              <a:rPr lang="en-US" sz="7000" dirty="0" smtClean="0">
                <a:effectLst/>
              </a:rPr>
              <a:t>(1744)</a:t>
            </a:r>
            <a:endParaRPr lang="en-US" sz="5500" dirty="0">
              <a:effectLst/>
            </a:endParaRPr>
          </a:p>
          <a:p>
            <a:endParaRPr lang="en-US" sz="4400" dirty="0" smtClean="0">
              <a:effectLst/>
            </a:endParaRPr>
          </a:p>
        </p:txBody>
      </p:sp>
      <p:pic>
        <p:nvPicPr>
          <p:cNvPr id="4" name="Picture 3"/>
          <p:cNvPicPr>
            <a:picLocks noChangeAspect="1"/>
          </p:cNvPicPr>
          <p:nvPr/>
        </p:nvPicPr>
        <p:blipFill rotWithShape="1">
          <a:blip r:embed="rId2" cstate="print">
            <a:graysc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rcRect t="5509" r="14839" b="9678"/>
          <a:stretch/>
        </p:blipFill>
        <p:spPr>
          <a:xfrm>
            <a:off x="15240" y="6010"/>
            <a:ext cx="7147560" cy="8680790"/>
          </a:xfrm>
          <a:prstGeom prst="rect">
            <a:avLst/>
          </a:prstGeom>
        </p:spPr>
      </p:pic>
    </p:spTree>
    <p:extLst>
      <p:ext uri="{BB962C8B-B14F-4D97-AF65-F5344CB8AC3E}">
        <p14:creationId xmlns:p14="http://schemas.microsoft.com/office/powerpoint/2010/main" val="288760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0" y="1066800"/>
            <a:ext cx="5562600" cy="6705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smtClean="0">
                <a:effectLst/>
              </a:rPr>
              <a:t>Jonathan</a:t>
            </a:r>
          </a:p>
          <a:p>
            <a:pPr algn="ctr"/>
            <a:r>
              <a:rPr lang="en-US" sz="7000" dirty="0" smtClean="0">
                <a:effectLst/>
              </a:rPr>
              <a:t>Edwards</a:t>
            </a:r>
          </a:p>
          <a:p>
            <a:pPr algn="ctr"/>
            <a:r>
              <a:rPr lang="en-US" sz="5500" dirty="0" smtClean="0">
                <a:effectLst/>
                <a:latin typeface="Type Embellishments One LET"/>
              </a:rPr>
              <a:t>k</a:t>
            </a:r>
            <a:endParaRPr lang="en-US" sz="5500" dirty="0" smtClean="0">
              <a:effectLst/>
            </a:endParaRPr>
          </a:p>
          <a:p>
            <a:pPr algn="ctr"/>
            <a:r>
              <a:rPr lang="en-US" sz="5500" dirty="0" smtClean="0">
                <a:effectLst/>
              </a:rPr>
              <a:t>1703-1758</a:t>
            </a:r>
            <a:endParaRPr lang="en-US" sz="5500" dirty="0">
              <a:effectLst/>
            </a:endParaRPr>
          </a:p>
          <a:p>
            <a:endParaRPr lang="en-US" sz="4400" dirty="0" smtClean="0">
              <a:effectLst/>
            </a:endParaRPr>
          </a:p>
        </p:txBody>
      </p:sp>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l="8585" r="740"/>
          <a:stretch/>
        </p:blipFill>
        <p:spPr>
          <a:xfrm>
            <a:off x="0" y="0"/>
            <a:ext cx="7162800" cy="8759995"/>
          </a:xfrm>
          <a:prstGeom prst="rect">
            <a:avLst/>
          </a:prstGeom>
        </p:spPr>
      </p:pic>
    </p:spTree>
    <p:extLst>
      <p:ext uri="{BB962C8B-B14F-4D97-AF65-F5344CB8AC3E}">
        <p14:creationId xmlns:p14="http://schemas.microsoft.com/office/powerpoint/2010/main" val="3935737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066800"/>
            <a:ext cx="12344400" cy="18288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smtClean="0">
                <a:effectLst/>
              </a:rPr>
              <a:t>Jonathan Edwards, 1747</a:t>
            </a:r>
          </a:p>
        </p:txBody>
      </p:sp>
      <p:sp>
        <p:nvSpPr>
          <p:cNvPr id="5" name="Title 1"/>
          <p:cNvSpPr txBox="1">
            <a:spLocks/>
          </p:cNvSpPr>
          <p:nvPr/>
        </p:nvSpPr>
        <p:spPr>
          <a:xfrm>
            <a:off x="1143000" y="2286000"/>
            <a:ext cx="12344400" cy="5181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i="1" dirty="0" smtClean="0">
                <a:effectLst/>
              </a:rPr>
              <a:t>A </a:t>
            </a:r>
            <a:r>
              <a:rPr lang="en-US" sz="4400" i="1" dirty="0">
                <a:effectLst/>
              </a:rPr>
              <a:t>Humble Attempt to Promote Explicit Agreement </a:t>
            </a:r>
            <a:endParaRPr lang="en-US" sz="4400" i="1" dirty="0" smtClean="0">
              <a:effectLst/>
            </a:endParaRPr>
          </a:p>
          <a:p>
            <a:pPr algn="ctr"/>
            <a:r>
              <a:rPr lang="en-US" sz="4400" i="1" dirty="0" smtClean="0">
                <a:effectLst/>
              </a:rPr>
              <a:t>and </a:t>
            </a:r>
            <a:r>
              <a:rPr lang="en-US" sz="4400" i="1" dirty="0">
                <a:effectLst/>
              </a:rPr>
              <a:t>Visible Union of All God’s People in </a:t>
            </a:r>
            <a:endParaRPr lang="en-US" sz="4400" i="1" dirty="0" smtClean="0">
              <a:effectLst/>
            </a:endParaRPr>
          </a:p>
          <a:p>
            <a:pPr algn="ctr"/>
            <a:r>
              <a:rPr lang="en-US" sz="4400" i="1" dirty="0" smtClean="0">
                <a:effectLst/>
              </a:rPr>
              <a:t>Extraordinary </a:t>
            </a:r>
            <a:r>
              <a:rPr lang="en-US" sz="4400" i="1" dirty="0">
                <a:effectLst/>
              </a:rPr>
              <a:t>Prayer for the Revival of Religion </a:t>
            </a:r>
            <a:r>
              <a:rPr lang="en-US" sz="4400" i="1" dirty="0" smtClean="0">
                <a:effectLst/>
              </a:rPr>
              <a:t>and</a:t>
            </a:r>
          </a:p>
          <a:p>
            <a:pPr algn="ctr"/>
            <a:r>
              <a:rPr lang="en-US" sz="4400" i="1" dirty="0" smtClean="0">
                <a:effectLst/>
              </a:rPr>
              <a:t> </a:t>
            </a:r>
            <a:r>
              <a:rPr lang="en-US" sz="4400" i="1" dirty="0">
                <a:effectLst/>
              </a:rPr>
              <a:t>the Advancement of Christ’s Kingdom on earth, </a:t>
            </a:r>
            <a:endParaRPr lang="en-US" sz="4400" i="1" dirty="0" smtClean="0">
              <a:effectLst/>
            </a:endParaRPr>
          </a:p>
          <a:p>
            <a:pPr algn="ctr"/>
            <a:r>
              <a:rPr lang="en-US" sz="4400" i="1" dirty="0" smtClean="0">
                <a:effectLst/>
              </a:rPr>
              <a:t>Pursuant </a:t>
            </a:r>
            <a:r>
              <a:rPr lang="en-US" sz="4400" i="1" dirty="0">
                <a:effectLst/>
              </a:rPr>
              <a:t>to Scripture Promises and Prophecies </a:t>
            </a:r>
            <a:endParaRPr lang="en-US" sz="4400" i="1" dirty="0" smtClean="0">
              <a:effectLst/>
            </a:endParaRPr>
          </a:p>
          <a:p>
            <a:pPr algn="ctr"/>
            <a:r>
              <a:rPr lang="en-US" sz="4400" i="1" dirty="0" smtClean="0">
                <a:effectLst/>
              </a:rPr>
              <a:t>Concerning </a:t>
            </a:r>
            <a:r>
              <a:rPr lang="en-US" sz="4400" i="1" dirty="0">
                <a:effectLst/>
              </a:rPr>
              <a:t>the Last Time</a:t>
            </a:r>
            <a:r>
              <a:rPr lang="en-US" sz="4400" dirty="0">
                <a:effectLst/>
              </a:rPr>
              <a:t>.</a:t>
            </a:r>
            <a:endParaRPr lang="en-US" sz="2800" dirty="0">
              <a:effectLst/>
            </a:endParaRPr>
          </a:p>
        </p:txBody>
      </p:sp>
    </p:spTree>
    <p:extLst>
      <p:ext uri="{BB962C8B-B14F-4D97-AF65-F5344CB8AC3E}">
        <p14:creationId xmlns:p14="http://schemas.microsoft.com/office/powerpoint/2010/main" val="428847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24800" y="1066800"/>
            <a:ext cx="5562600" cy="6705600"/>
          </a:xfrm>
          <a:prstGeom prst="rect">
            <a:avLst/>
          </a:prstGeom>
        </p:spPr>
        <p:txBody>
          <a:bodyPr anchor="ctr" anchorCtr="0"/>
          <a:lstStyle>
            <a:lvl1pPr algn="l" defTabSz="1332372" rtl="0" eaLnBrk="1" latinLnBrk="0" hangingPunct="1">
              <a:spcBef>
                <a:spcPct val="0"/>
              </a:spcBef>
              <a:buNone/>
              <a:defRPr sz="7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smtClean="0">
                <a:effectLst/>
              </a:rPr>
              <a:t>John</a:t>
            </a:r>
          </a:p>
          <a:p>
            <a:pPr algn="ctr"/>
            <a:r>
              <a:rPr lang="en-US" sz="7000" dirty="0" smtClean="0">
                <a:effectLst/>
              </a:rPr>
              <a:t>Sutcliffe</a:t>
            </a:r>
          </a:p>
          <a:p>
            <a:pPr algn="ctr"/>
            <a:r>
              <a:rPr lang="en-US" sz="5500" dirty="0" smtClean="0">
                <a:effectLst/>
                <a:latin typeface="Type Embellishments One LET"/>
              </a:rPr>
              <a:t>k</a:t>
            </a:r>
            <a:endParaRPr lang="en-US" sz="5500" dirty="0" smtClean="0">
              <a:effectLst/>
            </a:endParaRPr>
          </a:p>
          <a:p>
            <a:pPr algn="ctr"/>
            <a:r>
              <a:rPr lang="en-US" sz="5500" dirty="0" smtClean="0">
                <a:effectLst/>
              </a:rPr>
              <a:t>1752</a:t>
            </a:r>
            <a:endParaRPr lang="en-US" sz="5500" dirty="0">
              <a:effectLst/>
            </a:endParaRPr>
          </a:p>
          <a:p>
            <a:endParaRPr lang="en-US" sz="4400" dirty="0" smtClean="0">
              <a:effectLs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6192" t="14172" r="9195" b="44460"/>
          <a:stretch/>
        </p:blipFill>
        <p:spPr>
          <a:xfrm>
            <a:off x="-76200" y="0"/>
            <a:ext cx="7238999" cy="8686800"/>
          </a:xfrm>
          <a:prstGeom prst="rect">
            <a:avLst/>
          </a:prstGeom>
        </p:spPr>
      </p:pic>
    </p:spTree>
    <p:extLst>
      <p:ext uri="{BB962C8B-B14F-4D97-AF65-F5344CB8AC3E}">
        <p14:creationId xmlns:p14="http://schemas.microsoft.com/office/powerpoint/2010/main" val="27999636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410</TotalTime>
  <Words>1272</Words>
  <Application>Microsoft Office PowerPoint</Application>
  <PresentationFormat>Custom</PresentationFormat>
  <Paragraphs>87</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Neal</dc:creator>
  <cp:lastModifiedBy>Esther Neal</cp:lastModifiedBy>
  <cp:revision>56</cp:revision>
  <cp:lastPrinted>2015-02-04T21:41:04Z</cp:lastPrinted>
  <dcterms:created xsi:type="dcterms:W3CDTF">2012-04-30T19:33:57Z</dcterms:created>
  <dcterms:modified xsi:type="dcterms:W3CDTF">2015-02-05T13:35:36Z</dcterms:modified>
</cp:coreProperties>
</file>