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8" r:id="rId1"/>
  </p:sldMasterIdLst>
  <p:notesMasterIdLst>
    <p:notesMasterId r:id="rId24"/>
  </p:notesMasterIdLst>
  <p:handoutMasterIdLst>
    <p:handoutMasterId r:id="rId25"/>
  </p:handoutMasterIdLst>
  <p:sldIdLst>
    <p:sldId id="256" r:id="rId2"/>
    <p:sldId id="259" r:id="rId3"/>
    <p:sldId id="263" r:id="rId4"/>
    <p:sldId id="264" r:id="rId5"/>
    <p:sldId id="291" r:id="rId6"/>
    <p:sldId id="300" r:id="rId7"/>
    <p:sldId id="301" r:id="rId8"/>
    <p:sldId id="302" r:id="rId9"/>
    <p:sldId id="303" r:id="rId10"/>
    <p:sldId id="304" r:id="rId11"/>
    <p:sldId id="313" r:id="rId12"/>
    <p:sldId id="306" r:id="rId13"/>
    <p:sldId id="309" r:id="rId14"/>
    <p:sldId id="310" r:id="rId15"/>
    <p:sldId id="311" r:id="rId16"/>
    <p:sldId id="312" r:id="rId17"/>
    <p:sldId id="314" r:id="rId18"/>
    <p:sldId id="315" r:id="rId19"/>
    <p:sldId id="308" r:id="rId20"/>
    <p:sldId id="297" r:id="rId21"/>
    <p:sldId id="307" r:id="rId22"/>
    <p:sldId id="260" r:id="rId23"/>
  </p:sldIdLst>
  <p:sldSz cx="10058400" cy="7315200"/>
  <p:notesSz cx="9283700" cy="7004050"/>
  <p:defaultTextStyle>
    <a:defPPr>
      <a:defRPr lang="en-US"/>
    </a:defPPr>
    <a:lvl1pPr algn="l" rtl="0" fontAlgn="base">
      <a:lnSpc>
        <a:spcPct val="80000"/>
      </a:lnSpc>
      <a:spcBef>
        <a:spcPct val="40000"/>
      </a:spcBef>
      <a:spcAft>
        <a:spcPct val="0"/>
      </a:spcAft>
      <a:buClr>
        <a:schemeClr val="hlink"/>
      </a:buClr>
      <a:buSzPct val="65000"/>
      <a:buChar char="•"/>
      <a:defRPr sz="2400" kern="1200">
        <a:solidFill>
          <a:schemeClr val="folHlink"/>
        </a:solidFill>
        <a:effectLst>
          <a:outerShdw blurRad="38100" dist="38100" dir="2700000" algn="tl">
            <a:srgbClr val="000000">
              <a:alpha val="43137"/>
            </a:srgbClr>
          </a:outerShdw>
        </a:effectLst>
        <a:latin typeface="Tahoma" pitchFamily="34" charset="0"/>
        <a:ea typeface="+mn-ea"/>
        <a:cs typeface="+mn-cs"/>
      </a:defRPr>
    </a:lvl1pPr>
    <a:lvl2pPr marL="457200" algn="l" rtl="0" fontAlgn="base">
      <a:lnSpc>
        <a:spcPct val="80000"/>
      </a:lnSpc>
      <a:spcBef>
        <a:spcPct val="40000"/>
      </a:spcBef>
      <a:spcAft>
        <a:spcPct val="0"/>
      </a:spcAft>
      <a:buClr>
        <a:schemeClr val="hlink"/>
      </a:buClr>
      <a:buSzPct val="65000"/>
      <a:buChar char="•"/>
      <a:defRPr sz="2400" kern="1200">
        <a:solidFill>
          <a:schemeClr val="folHlink"/>
        </a:solidFill>
        <a:effectLst>
          <a:outerShdw blurRad="38100" dist="38100" dir="2700000" algn="tl">
            <a:srgbClr val="000000">
              <a:alpha val="43137"/>
            </a:srgbClr>
          </a:outerShdw>
        </a:effectLst>
        <a:latin typeface="Tahoma" pitchFamily="34" charset="0"/>
        <a:ea typeface="+mn-ea"/>
        <a:cs typeface="+mn-cs"/>
      </a:defRPr>
    </a:lvl2pPr>
    <a:lvl3pPr marL="914400" algn="l" rtl="0" fontAlgn="base">
      <a:lnSpc>
        <a:spcPct val="80000"/>
      </a:lnSpc>
      <a:spcBef>
        <a:spcPct val="40000"/>
      </a:spcBef>
      <a:spcAft>
        <a:spcPct val="0"/>
      </a:spcAft>
      <a:buClr>
        <a:schemeClr val="hlink"/>
      </a:buClr>
      <a:buSzPct val="65000"/>
      <a:buChar char="•"/>
      <a:defRPr sz="2400" kern="1200">
        <a:solidFill>
          <a:schemeClr val="folHlink"/>
        </a:solidFill>
        <a:effectLst>
          <a:outerShdw blurRad="38100" dist="38100" dir="2700000" algn="tl">
            <a:srgbClr val="000000">
              <a:alpha val="43137"/>
            </a:srgbClr>
          </a:outerShdw>
        </a:effectLst>
        <a:latin typeface="Tahoma" pitchFamily="34" charset="0"/>
        <a:ea typeface="+mn-ea"/>
        <a:cs typeface="+mn-cs"/>
      </a:defRPr>
    </a:lvl3pPr>
    <a:lvl4pPr marL="1371600" algn="l" rtl="0" fontAlgn="base">
      <a:lnSpc>
        <a:spcPct val="80000"/>
      </a:lnSpc>
      <a:spcBef>
        <a:spcPct val="40000"/>
      </a:spcBef>
      <a:spcAft>
        <a:spcPct val="0"/>
      </a:spcAft>
      <a:buClr>
        <a:schemeClr val="hlink"/>
      </a:buClr>
      <a:buSzPct val="65000"/>
      <a:buChar char="•"/>
      <a:defRPr sz="2400" kern="1200">
        <a:solidFill>
          <a:schemeClr val="folHlink"/>
        </a:solidFill>
        <a:effectLst>
          <a:outerShdw blurRad="38100" dist="38100" dir="2700000" algn="tl">
            <a:srgbClr val="000000">
              <a:alpha val="43137"/>
            </a:srgbClr>
          </a:outerShdw>
        </a:effectLst>
        <a:latin typeface="Tahoma" pitchFamily="34" charset="0"/>
        <a:ea typeface="+mn-ea"/>
        <a:cs typeface="+mn-cs"/>
      </a:defRPr>
    </a:lvl4pPr>
    <a:lvl5pPr marL="1828800" algn="l" rtl="0" fontAlgn="base">
      <a:lnSpc>
        <a:spcPct val="80000"/>
      </a:lnSpc>
      <a:spcBef>
        <a:spcPct val="40000"/>
      </a:spcBef>
      <a:spcAft>
        <a:spcPct val="0"/>
      </a:spcAft>
      <a:buClr>
        <a:schemeClr val="hlink"/>
      </a:buClr>
      <a:buSzPct val="65000"/>
      <a:buChar char="•"/>
      <a:defRPr sz="2400" kern="1200">
        <a:solidFill>
          <a:schemeClr val="folHlink"/>
        </a:solidFill>
        <a:effectLst>
          <a:outerShdw blurRad="38100" dist="38100" dir="2700000" algn="tl">
            <a:srgbClr val="000000">
              <a:alpha val="43137"/>
            </a:srgbClr>
          </a:outerShdw>
        </a:effectLst>
        <a:latin typeface="Tahoma" pitchFamily="34" charset="0"/>
        <a:ea typeface="+mn-ea"/>
        <a:cs typeface="+mn-cs"/>
      </a:defRPr>
    </a:lvl5pPr>
    <a:lvl6pPr marL="2286000" algn="l" defTabSz="914400" rtl="0" eaLnBrk="1" latinLnBrk="0" hangingPunct="1">
      <a:defRPr sz="2400" kern="1200">
        <a:solidFill>
          <a:schemeClr val="folHlink"/>
        </a:solidFill>
        <a:effectLst>
          <a:outerShdw blurRad="38100" dist="38100" dir="2700000" algn="tl">
            <a:srgbClr val="000000">
              <a:alpha val="43137"/>
            </a:srgbClr>
          </a:outerShdw>
        </a:effectLst>
        <a:latin typeface="Tahoma" pitchFamily="34" charset="0"/>
        <a:ea typeface="+mn-ea"/>
        <a:cs typeface="+mn-cs"/>
      </a:defRPr>
    </a:lvl6pPr>
    <a:lvl7pPr marL="2743200" algn="l" defTabSz="914400" rtl="0" eaLnBrk="1" latinLnBrk="0" hangingPunct="1">
      <a:defRPr sz="2400" kern="1200">
        <a:solidFill>
          <a:schemeClr val="folHlink"/>
        </a:solidFill>
        <a:effectLst>
          <a:outerShdw blurRad="38100" dist="38100" dir="2700000" algn="tl">
            <a:srgbClr val="000000">
              <a:alpha val="43137"/>
            </a:srgbClr>
          </a:outerShdw>
        </a:effectLst>
        <a:latin typeface="Tahoma" pitchFamily="34" charset="0"/>
        <a:ea typeface="+mn-ea"/>
        <a:cs typeface="+mn-cs"/>
      </a:defRPr>
    </a:lvl7pPr>
    <a:lvl8pPr marL="3200400" algn="l" defTabSz="914400" rtl="0" eaLnBrk="1" latinLnBrk="0" hangingPunct="1">
      <a:defRPr sz="2400" kern="1200">
        <a:solidFill>
          <a:schemeClr val="folHlink"/>
        </a:solidFill>
        <a:effectLst>
          <a:outerShdw blurRad="38100" dist="38100" dir="2700000" algn="tl">
            <a:srgbClr val="000000">
              <a:alpha val="43137"/>
            </a:srgbClr>
          </a:outerShdw>
        </a:effectLst>
        <a:latin typeface="Tahoma" pitchFamily="34" charset="0"/>
        <a:ea typeface="+mn-ea"/>
        <a:cs typeface="+mn-cs"/>
      </a:defRPr>
    </a:lvl8pPr>
    <a:lvl9pPr marL="3657600" algn="l" defTabSz="914400" rtl="0" eaLnBrk="1" latinLnBrk="0" hangingPunct="1">
      <a:defRPr sz="2400" kern="1200">
        <a:solidFill>
          <a:schemeClr val="folHlink"/>
        </a:solidFill>
        <a:effectLst>
          <a:outerShdw blurRad="38100" dist="38100" dir="2700000" algn="tl">
            <a:srgbClr val="000000">
              <a:alpha val="43137"/>
            </a:srgbClr>
          </a:outerShdw>
        </a:effectLst>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0000FF"/>
    <a:srgbClr val="FFFF00"/>
    <a:srgbClr val="009900"/>
    <a:srgbClr val="CC0000"/>
    <a:srgbClr val="FFCC99"/>
    <a:srgbClr val="FFFF99"/>
    <a:srgbClr val="9966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995" autoAdjust="0"/>
    <p:restoredTop sz="94648" autoAdjust="0"/>
  </p:normalViewPr>
  <p:slideViewPr>
    <p:cSldViewPr>
      <p:cViewPr varScale="1">
        <p:scale>
          <a:sx n="99" d="100"/>
          <a:sy n="99" d="100"/>
        </p:scale>
        <p:origin x="-702" y="-102"/>
      </p:cViewPr>
      <p:guideLst>
        <p:guide orient="horz" pos="2304"/>
        <p:guide pos="31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28" d="100"/>
          <a:sy n="128" d="100"/>
        </p:scale>
        <p:origin x="-1128" y="-84"/>
      </p:cViewPr>
      <p:guideLst>
        <p:guide orient="horz" pos="2206"/>
        <p:guide pos="292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hdr" sz="quarter"/>
          </p:nvPr>
        </p:nvSpPr>
        <p:spPr bwMode="auto">
          <a:xfrm>
            <a:off x="0" y="0"/>
            <a:ext cx="4022725" cy="350838"/>
          </a:xfrm>
          <a:prstGeom prst="rect">
            <a:avLst/>
          </a:prstGeom>
          <a:noFill/>
          <a:ln w="9525">
            <a:noFill/>
            <a:miter lim="800000"/>
            <a:headEnd/>
            <a:tailEnd/>
          </a:ln>
          <a:effectLst/>
        </p:spPr>
        <p:txBody>
          <a:bodyPr vert="horz" wrap="square" lIns="93068" tIns="46534" rIns="93068" bIns="46534" numCol="1" anchor="t" anchorCtr="0" compatLnSpc="1">
            <a:prstTxWarp prst="textNoShape">
              <a:avLst/>
            </a:prstTxWarp>
          </a:bodyPr>
          <a:lstStyle>
            <a:lvl1pPr defTabSz="930275">
              <a:lnSpc>
                <a:spcPct val="100000"/>
              </a:lnSpc>
              <a:spcBef>
                <a:spcPct val="0"/>
              </a:spcBef>
              <a:buClrTx/>
              <a:buSzTx/>
              <a:buFontTx/>
              <a:buNone/>
              <a:defRPr sz="1200">
                <a:solidFill>
                  <a:schemeClr val="tx1"/>
                </a:solidFill>
                <a:effectLst/>
                <a:latin typeface="Arial" charset="0"/>
              </a:defRPr>
            </a:lvl1pPr>
          </a:lstStyle>
          <a:p>
            <a:pPr>
              <a:defRPr/>
            </a:pPr>
            <a:endParaRPr lang="en-US"/>
          </a:p>
        </p:txBody>
      </p:sp>
      <p:sp>
        <p:nvSpPr>
          <p:cNvPr id="181251" name="Rectangle 3"/>
          <p:cNvSpPr>
            <a:spLocks noGrp="1" noChangeArrowheads="1"/>
          </p:cNvSpPr>
          <p:nvPr>
            <p:ph type="dt" sz="quarter" idx="1"/>
          </p:nvPr>
        </p:nvSpPr>
        <p:spPr bwMode="auto">
          <a:xfrm>
            <a:off x="5259388" y="0"/>
            <a:ext cx="4022725" cy="350838"/>
          </a:xfrm>
          <a:prstGeom prst="rect">
            <a:avLst/>
          </a:prstGeom>
          <a:noFill/>
          <a:ln w="9525">
            <a:noFill/>
            <a:miter lim="800000"/>
            <a:headEnd/>
            <a:tailEnd/>
          </a:ln>
          <a:effectLst/>
        </p:spPr>
        <p:txBody>
          <a:bodyPr vert="horz" wrap="square" lIns="93068" tIns="46534" rIns="93068" bIns="46534" numCol="1" anchor="t" anchorCtr="0" compatLnSpc="1">
            <a:prstTxWarp prst="textNoShape">
              <a:avLst/>
            </a:prstTxWarp>
          </a:bodyPr>
          <a:lstStyle>
            <a:lvl1pPr algn="r" defTabSz="930275">
              <a:lnSpc>
                <a:spcPct val="100000"/>
              </a:lnSpc>
              <a:spcBef>
                <a:spcPct val="0"/>
              </a:spcBef>
              <a:buClrTx/>
              <a:buSzTx/>
              <a:buFontTx/>
              <a:buNone/>
              <a:defRPr sz="1200">
                <a:solidFill>
                  <a:schemeClr val="tx1"/>
                </a:solidFill>
                <a:effectLst/>
                <a:latin typeface="Arial" charset="0"/>
              </a:defRPr>
            </a:lvl1pPr>
          </a:lstStyle>
          <a:p>
            <a:pPr>
              <a:defRPr/>
            </a:pPr>
            <a:endParaRPr lang="en-US"/>
          </a:p>
        </p:txBody>
      </p:sp>
      <p:sp>
        <p:nvSpPr>
          <p:cNvPr id="181252" name="Rectangle 4"/>
          <p:cNvSpPr>
            <a:spLocks noGrp="1" noChangeArrowheads="1"/>
          </p:cNvSpPr>
          <p:nvPr>
            <p:ph type="ftr" sz="quarter" idx="2"/>
          </p:nvPr>
        </p:nvSpPr>
        <p:spPr bwMode="auto">
          <a:xfrm>
            <a:off x="0" y="6651625"/>
            <a:ext cx="4022725" cy="350838"/>
          </a:xfrm>
          <a:prstGeom prst="rect">
            <a:avLst/>
          </a:prstGeom>
          <a:noFill/>
          <a:ln w="9525">
            <a:noFill/>
            <a:miter lim="800000"/>
            <a:headEnd/>
            <a:tailEnd/>
          </a:ln>
          <a:effectLst/>
        </p:spPr>
        <p:txBody>
          <a:bodyPr vert="horz" wrap="square" lIns="93068" tIns="46534" rIns="93068" bIns="46534" numCol="1" anchor="b" anchorCtr="0" compatLnSpc="1">
            <a:prstTxWarp prst="textNoShape">
              <a:avLst/>
            </a:prstTxWarp>
          </a:bodyPr>
          <a:lstStyle>
            <a:lvl1pPr defTabSz="930275">
              <a:lnSpc>
                <a:spcPct val="100000"/>
              </a:lnSpc>
              <a:spcBef>
                <a:spcPct val="0"/>
              </a:spcBef>
              <a:buClrTx/>
              <a:buSzTx/>
              <a:buFontTx/>
              <a:buNone/>
              <a:defRPr sz="1200">
                <a:solidFill>
                  <a:schemeClr val="tx1"/>
                </a:solidFill>
                <a:effectLst/>
                <a:latin typeface="Arial" charset="0"/>
              </a:defRPr>
            </a:lvl1pPr>
          </a:lstStyle>
          <a:p>
            <a:pPr>
              <a:defRPr/>
            </a:pPr>
            <a:endParaRPr lang="en-US"/>
          </a:p>
        </p:txBody>
      </p:sp>
      <p:sp>
        <p:nvSpPr>
          <p:cNvPr id="181253" name="Rectangle 5"/>
          <p:cNvSpPr>
            <a:spLocks noGrp="1" noChangeArrowheads="1"/>
          </p:cNvSpPr>
          <p:nvPr>
            <p:ph type="sldNum" sz="quarter" idx="3"/>
          </p:nvPr>
        </p:nvSpPr>
        <p:spPr bwMode="auto">
          <a:xfrm>
            <a:off x="5259388" y="6651625"/>
            <a:ext cx="4022725" cy="350838"/>
          </a:xfrm>
          <a:prstGeom prst="rect">
            <a:avLst/>
          </a:prstGeom>
          <a:noFill/>
          <a:ln w="9525">
            <a:noFill/>
            <a:miter lim="800000"/>
            <a:headEnd/>
            <a:tailEnd/>
          </a:ln>
          <a:effectLst/>
        </p:spPr>
        <p:txBody>
          <a:bodyPr vert="horz" wrap="square" lIns="93068" tIns="46534" rIns="93068" bIns="46534" numCol="1" anchor="b" anchorCtr="0" compatLnSpc="1">
            <a:prstTxWarp prst="textNoShape">
              <a:avLst/>
            </a:prstTxWarp>
          </a:bodyPr>
          <a:lstStyle>
            <a:lvl1pPr algn="r" defTabSz="930275">
              <a:lnSpc>
                <a:spcPct val="100000"/>
              </a:lnSpc>
              <a:spcBef>
                <a:spcPct val="0"/>
              </a:spcBef>
              <a:buClrTx/>
              <a:buSzTx/>
              <a:buFontTx/>
              <a:buNone/>
              <a:defRPr sz="1200">
                <a:solidFill>
                  <a:schemeClr val="tx1"/>
                </a:solidFill>
                <a:effectLst/>
                <a:latin typeface="Arial" charset="0"/>
              </a:defRPr>
            </a:lvl1pPr>
          </a:lstStyle>
          <a:p>
            <a:pPr>
              <a:defRPr/>
            </a:pPr>
            <a:fld id="{886397B2-06F4-46CF-874D-0E9F3AA11F4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5106" name="Rectangle 2"/>
          <p:cNvSpPr>
            <a:spLocks noGrp="1" noChangeArrowheads="1"/>
          </p:cNvSpPr>
          <p:nvPr>
            <p:ph type="hdr" sz="quarter"/>
          </p:nvPr>
        </p:nvSpPr>
        <p:spPr bwMode="auto">
          <a:xfrm>
            <a:off x="0" y="0"/>
            <a:ext cx="4022725" cy="350838"/>
          </a:xfrm>
          <a:prstGeom prst="rect">
            <a:avLst/>
          </a:prstGeom>
          <a:noFill/>
          <a:ln w="9525">
            <a:noFill/>
            <a:miter lim="800000"/>
            <a:headEnd/>
            <a:tailEnd/>
          </a:ln>
          <a:effectLst/>
        </p:spPr>
        <p:txBody>
          <a:bodyPr vert="horz" wrap="square" lIns="93068" tIns="46534" rIns="93068" bIns="46534" numCol="1" anchor="t" anchorCtr="0" compatLnSpc="1">
            <a:prstTxWarp prst="textNoShape">
              <a:avLst/>
            </a:prstTxWarp>
          </a:bodyPr>
          <a:lstStyle>
            <a:lvl1pPr defTabSz="930275">
              <a:lnSpc>
                <a:spcPct val="100000"/>
              </a:lnSpc>
              <a:spcBef>
                <a:spcPct val="0"/>
              </a:spcBef>
              <a:buClrTx/>
              <a:buSzTx/>
              <a:buFontTx/>
              <a:buNone/>
              <a:defRPr sz="1200">
                <a:solidFill>
                  <a:schemeClr val="tx1"/>
                </a:solidFill>
                <a:effectLst/>
                <a:latin typeface="Arial" charset="0"/>
              </a:defRPr>
            </a:lvl1pPr>
          </a:lstStyle>
          <a:p>
            <a:pPr>
              <a:defRPr/>
            </a:pPr>
            <a:endParaRPr lang="en-US"/>
          </a:p>
        </p:txBody>
      </p:sp>
      <p:sp>
        <p:nvSpPr>
          <p:cNvPr id="175107" name="Rectangle 3"/>
          <p:cNvSpPr>
            <a:spLocks noGrp="1" noChangeArrowheads="1"/>
          </p:cNvSpPr>
          <p:nvPr>
            <p:ph type="dt" idx="1"/>
          </p:nvPr>
        </p:nvSpPr>
        <p:spPr bwMode="auto">
          <a:xfrm>
            <a:off x="5259388" y="0"/>
            <a:ext cx="4022725" cy="350838"/>
          </a:xfrm>
          <a:prstGeom prst="rect">
            <a:avLst/>
          </a:prstGeom>
          <a:noFill/>
          <a:ln w="9525">
            <a:noFill/>
            <a:miter lim="800000"/>
            <a:headEnd/>
            <a:tailEnd/>
          </a:ln>
          <a:effectLst/>
        </p:spPr>
        <p:txBody>
          <a:bodyPr vert="horz" wrap="square" lIns="93068" tIns="46534" rIns="93068" bIns="46534" numCol="1" anchor="t" anchorCtr="0" compatLnSpc="1">
            <a:prstTxWarp prst="textNoShape">
              <a:avLst/>
            </a:prstTxWarp>
          </a:bodyPr>
          <a:lstStyle>
            <a:lvl1pPr algn="r" defTabSz="930275">
              <a:lnSpc>
                <a:spcPct val="100000"/>
              </a:lnSpc>
              <a:spcBef>
                <a:spcPct val="0"/>
              </a:spcBef>
              <a:buClrTx/>
              <a:buSzTx/>
              <a:buFontTx/>
              <a:buNone/>
              <a:defRPr sz="1200">
                <a:solidFill>
                  <a:schemeClr val="tx1"/>
                </a:solidFill>
                <a:effectLst/>
                <a:latin typeface="Arial" charset="0"/>
              </a:defRPr>
            </a:lvl1pPr>
          </a:lstStyle>
          <a:p>
            <a:pPr>
              <a:defRPr/>
            </a:pPr>
            <a:endParaRPr lang="en-US"/>
          </a:p>
        </p:txBody>
      </p:sp>
      <p:sp>
        <p:nvSpPr>
          <p:cNvPr id="11268" name="Rectangle 4"/>
          <p:cNvSpPr>
            <a:spLocks noGrp="1" noRot="1" noChangeAspect="1" noChangeArrowheads="1" noTextEdit="1"/>
          </p:cNvSpPr>
          <p:nvPr>
            <p:ph type="sldImg" idx="2"/>
          </p:nvPr>
        </p:nvSpPr>
        <p:spPr bwMode="auto">
          <a:xfrm>
            <a:off x="2836863" y="525463"/>
            <a:ext cx="3609975" cy="2625725"/>
          </a:xfrm>
          <a:prstGeom prst="rect">
            <a:avLst/>
          </a:prstGeom>
          <a:noFill/>
          <a:ln w="9525">
            <a:solidFill>
              <a:srgbClr val="000000"/>
            </a:solidFill>
            <a:miter lim="800000"/>
            <a:headEnd/>
            <a:tailEnd/>
          </a:ln>
        </p:spPr>
      </p:sp>
      <p:sp>
        <p:nvSpPr>
          <p:cNvPr id="175109" name="Rectangle 5"/>
          <p:cNvSpPr>
            <a:spLocks noGrp="1" noChangeArrowheads="1"/>
          </p:cNvSpPr>
          <p:nvPr>
            <p:ph type="body" sz="quarter" idx="3"/>
          </p:nvPr>
        </p:nvSpPr>
        <p:spPr bwMode="auto">
          <a:xfrm>
            <a:off x="928688" y="3327400"/>
            <a:ext cx="7426325" cy="3151188"/>
          </a:xfrm>
          <a:prstGeom prst="rect">
            <a:avLst/>
          </a:prstGeom>
          <a:noFill/>
          <a:ln w="9525">
            <a:noFill/>
            <a:miter lim="800000"/>
            <a:headEnd/>
            <a:tailEnd/>
          </a:ln>
          <a:effectLst/>
        </p:spPr>
        <p:txBody>
          <a:bodyPr vert="horz" wrap="square" lIns="93068" tIns="46534" rIns="93068" bIns="4653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5110" name="Rectangle 6"/>
          <p:cNvSpPr>
            <a:spLocks noGrp="1" noChangeArrowheads="1"/>
          </p:cNvSpPr>
          <p:nvPr>
            <p:ph type="ftr" sz="quarter" idx="4"/>
          </p:nvPr>
        </p:nvSpPr>
        <p:spPr bwMode="auto">
          <a:xfrm>
            <a:off x="0" y="6651625"/>
            <a:ext cx="4022725" cy="350838"/>
          </a:xfrm>
          <a:prstGeom prst="rect">
            <a:avLst/>
          </a:prstGeom>
          <a:noFill/>
          <a:ln w="9525">
            <a:noFill/>
            <a:miter lim="800000"/>
            <a:headEnd/>
            <a:tailEnd/>
          </a:ln>
          <a:effectLst/>
        </p:spPr>
        <p:txBody>
          <a:bodyPr vert="horz" wrap="square" lIns="93068" tIns="46534" rIns="93068" bIns="46534" numCol="1" anchor="b" anchorCtr="0" compatLnSpc="1">
            <a:prstTxWarp prst="textNoShape">
              <a:avLst/>
            </a:prstTxWarp>
          </a:bodyPr>
          <a:lstStyle>
            <a:lvl1pPr defTabSz="930275">
              <a:lnSpc>
                <a:spcPct val="100000"/>
              </a:lnSpc>
              <a:spcBef>
                <a:spcPct val="0"/>
              </a:spcBef>
              <a:buClrTx/>
              <a:buSzTx/>
              <a:buFontTx/>
              <a:buNone/>
              <a:defRPr sz="1200">
                <a:solidFill>
                  <a:schemeClr val="tx1"/>
                </a:solidFill>
                <a:effectLst/>
                <a:latin typeface="Arial" charset="0"/>
              </a:defRPr>
            </a:lvl1pPr>
          </a:lstStyle>
          <a:p>
            <a:pPr>
              <a:defRPr/>
            </a:pPr>
            <a:endParaRPr lang="en-US"/>
          </a:p>
        </p:txBody>
      </p:sp>
      <p:sp>
        <p:nvSpPr>
          <p:cNvPr id="175111" name="Rectangle 7"/>
          <p:cNvSpPr>
            <a:spLocks noGrp="1" noChangeArrowheads="1"/>
          </p:cNvSpPr>
          <p:nvPr>
            <p:ph type="sldNum" sz="quarter" idx="5"/>
          </p:nvPr>
        </p:nvSpPr>
        <p:spPr bwMode="auto">
          <a:xfrm>
            <a:off x="5259388" y="6651625"/>
            <a:ext cx="4022725" cy="350838"/>
          </a:xfrm>
          <a:prstGeom prst="rect">
            <a:avLst/>
          </a:prstGeom>
          <a:noFill/>
          <a:ln w="9525">
            <a:noFill/>
            <a:miter lim="800000"/>
            <a:headEnd/>
            <a:tailEnd/>
          </a:ln>
          <a:effectLst/>
        </p:spPr>
        <p:txBody>
          <a:bodyPr vert="horz" wrap="square" lIns="93068" tIns="46534" rIns="93068" bIns="46534" numCol="1" anchor="b" anchorCtr="0" compatLnSpc="1">
            <a:prstTxWarp prst="textNoShape">
              <a:avLst/>
            </a:prstTxWarp>
          </a:bodyPr>
          <a:lstStyle>
            <a:lvl1pPr algn="r" defTabSz="930275">
              <a:lnSpc>
                <a:spcPct val="100000"/>
              </a:lnSpc>
              <a:spcBef>
                <a:spcPct val="0"/>
              </a:spcBef>
              <a:buClrTx/>
              <a:buSzTx/>
              <a:buFontTx/>
              <a:buNone/>
              <a:defRPr sz="1200">
                <a:solidFill>
                  <a:schemeClr val="tx1"/>
                </a:solidFill>
                <a:effectLst/>
                <a:latin typeface="Arial" charset="0"/>
              </a:defRPr>
            </a:lvl1pPr>
          </a:lstStyle>
          <a:p>
            <a:pPr>
              <a:defRPr/>
            </a:pPr>
            <a:fld id="{B1E57317-1479-4EEE-967D-D339D5D0CCD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268A4B6F-09FB-4174-B3F2-A6B386FCA1DF}" type="slidenum">
              <a:rPr lang="en-US" smtClean="0"/>
              <a:pPr/>
              <a:t>1</a:t>
            </a:fld>
            <a:endParaRPr lang="en-US"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62822079-06C3-4B3F-8C73-A137A8C1FDDA}" type="slidenum">
              <a:rPr lang="en-US" smtClean="0"/>
              <a:pPr/>
              <a:t>2</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B1601A0B-8317-4618-819A-1BCFEB299146}" type="slidenum">
              <a:rPr lang="en-US" smtClean="0"/>
              <a:pPr/>
              <a:t>22</a:t>
            </a:fld>
            <a:endParaRPr 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0834" name="Rectangle 2"/>
          <p:cNvSpPr>
            <a:spLocks noGrp="1" noChangeArrowheads="1"/>
          </p:cNvSpPr>
          <p:nvPr>
            <p:ph type="ctrTitle" sz="quarter"/>
          </p:nvPr>
        </p:nvSpPr>
        <p:spPr>
          <a:xfrm>
            <a:off x="754063" y="1787525"/>
            <a:ext cx="8550275" cy="1951038"/>
          </a:xfrm>
        </p:spPr>
        <p:txBody>
          <a:bodyPr/>
          <a:lstStyle>
            <a:lvl1pPr>
              <a:defRPr/>
            </a:lvl1pPr>
          </a:lstStyle>
          <a:p>
            <a:r>
              <a:rPr lang="en-US"/>
              <a:t>Click to edit Master title style</a:t>
            </a:r>
          </a:p>
        </p:txBody>
      </p:sp>
      <p:sp>
        <p:nvSpPr>
          <p:cNvPr id="120835" name="Rectangle 3"/>
          <p:cNvSpPr>
            <a:spLocks noGrp="1" noChangeArrowheads="1"/>
          </p:cNvSpPr>
          <p:nvPr>
            <p:ph type="subTitle" sz="quarter" idx="1"/>
          </p:nvPr>
        </p:nvSpPr>
        <p:spPr>
          <a:xfrm>
            <a:off x="1508125" y="4144963"/>
            <a:ext cx="7042150" cy="1870075"/>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7AF1FB-CBD7-4DC9-81C7-168B6659DFE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42B080-A364-44F8-9DFA-58C871DB4B0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975" y="406400"/>
            <a:ext cx="2262188"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406400"/>
            <a:ext cx="6637337"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D9FA715-2A7A-41E6-8FA3-E56575062D2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0FC4C78-7872-4C6F-AEE5-36266287D39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700588"/>
            <a:ext cx="8548687" cy="145256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100388"/>
            <a:ext cx="8548687" cy="1600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A15B9E-0C74-4439-BD74-8E752FABD26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2112963"/>
            <a:ext cx="4449762"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2112963"/>
            <a:ext cx="4449763"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FFF1E42-D865-4A67-9C8E-589F59852E1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293688"/>
            <a:ext cx="9051925" cy="1219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636713"/>
            <a:ext cx="4443412" cy="682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319338"/>
            <a:ext cx="4443412"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636713"/>
            <a:ext cx="4445000" cy="682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319338"/>
            <a:ext cx="4445000"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8ED1BC3-B91F-4D1C-9C38-85A0D8C49BB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ADDF8E0-CE30-43AF-BC8F-6060FE2D17C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55CC71B-2AA0-428A-8801-F0585B03EF4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290513"/>
            <a:ext cx="3308350" cy="12398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290513"/>
            <a:ext cx="5622925" cy="62436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530350"/>
            <a:ext cx="3308350" cy="5003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ABCC261-F476-4464-BAC3-138F026FEA9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121275"/>
            <a:ext cx="6035675" cy="6032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54050"/>
            <a:ext cx="6035675" cy="43894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971675" y="5724525"/>
            <a:ext cx="6035675" cy="8588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0B36A29-7DBB-40ED-BE7A-288872B08E0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bwMode="auto">
          <a:xfrm>
            <a:off x="503238" y="406400"/>
            <a:ext cx="9051925" cy="660400"/>
          </a:xfrm>
          <a:prstGeom prst="rect">
            <a:avLst/>
          </a:prstGeom>
          <a:noFill/>
          <a:ln w="9525">
            <a:noFill/>
            <a:miter lim="800000"/>
            <a:headEnd/>
            <a:tailEnd/>
          </a:ln>
          <a:effectLst/>
        </p:spPr>
        <p:txBody>
          <a:bodyPr vert="horz" wrap="square" lIns="99276" tIns="49638" rIns="99276" bIns="49638" numCol="1" anchor="ctr" anchorCtr="0" compatLnSpc="1">
            <a:prstTxWarp prst="textNoShape">
              <a:avLst/>
            </a:prstTxWarp>
          </a:bodyPr>
          <a:lstStyle/>
          <a:p>
            <a:pPr lvl="0"/>
            <a:r>
              <a:rPr lang="en-US" dirty="0" smtClean="0"/>
              <a:t>Click to edit Master title style</a:t>
            </a:r>
          </a:p>
        </p:txBody>
      </p:sp>
      <p:sp>
        <p:nvSpPr>
          <p:cNvPr id="119811" name="Rectangle 3"/>
          <p:cNvSpPr>
            <a:spLocks noGrp="1" noChangeArrowheads="1"/>
          </p:cNvSpPr>
          <p:nvPr>
            <p:ph type="body" idx="1"/>
          </p:nvPr>
        </p:nvSpPr>
        <p:spPr bwMode="auto">
          <a:xfrm>
            <a:off x="503238" y="1295400"/>
            <a:ext cx="9051925" cy="5207000"/>
          </a:xfrm>
          <a:prstGeom prst="rect">
            <a:avLst/>
          </a:prstGeom>
          <a:noFill/>
          <a:ln w="9525">
            <a:noFill/>
            <a:miter lim="800000"/>
            <a:headEnd/>
            <a:tailEnd/>
          </a:ln>
          <a:effectLst/>
        </p:spPr>
        <p:txBody>
          <a:bodyPr vert="horz" wrap="square" lIns="99276" tIns="49638" rIns="99276" bIns="496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9812" name="Rectangle 4"/>
          <p:cNvSpPr>
            <a:spLocks noGrp="1" noChangeArrowheads="1"/>
          </p:cNvSpPr>
          <p:nvPr>
            <p:ph type="dt" sz="half" idx="2"/>
          </p:nvPr>
        </p:nvSpPr>
        <p:spPr bwMode="auto">
          <a:xfrm>
            <a:off x="503238" y="6661150"/>
            <a:ext cx="2346325" cy="508000"/>
          </a:xfrm>
          <a:prstGeom prst="rect">
            <a:avLst/>
          </a:prstGeom>
          <a:noFill/>
          <a:ln w="9525">
            <a:noFill/>
            <a:miter lim="800000"/>
            <a:headEnd/>
            <a:tailEnd/>
          </a:ln>
          <a:effectLst/>
        </p:spPr>
        <p:txBody>
          <a:bodyPr vert="horz" wrap="square" lIns="99276" tIns="49638" rIns="99276" bIns="49638" numCol="1" anchor="b" anchorCtr="0" compatLnSpc="1">
            <a:prstTxWarp prst="textNoShape">
              <a:avLst/>
            </a:prstTxWarp>
          </a:bodyPr>
          <a:lstStyle>
            <a:lvl1pPr>
              <a:lnSpc>
                <a:spcPct val="100000"/>
              </a:lnSpc>
              <a:spcBef>
                <a:spcPct val="0"/>
              </a:spcBef>
              <a:buClrTx/>
              <a:buSzTx/>
              <a:buFontTx/>
              <a:buNone/>
              <a:defRPr sz="1500">
                <a:solidFill>
                  <a:schemeClr val="tx1"/>
                </a:solidFill>
                <a:effectLst>
                  <a:outerShdw blurRad="38100" dist="38100" dir="2700000" algn="tl">
                    <a:srgbClr val="000000"/>
                  </a:outerShdw>
                </a:effectLst>
                <a:latin typeface="Arial" charset="0"/>
              </a:defRPr>
            </a:lvl1pPr>
          </a:lstStyle>
          <a:p>
            <a:pPr>
              <a:defRPr/>
            </a:pPr>
            <a:endParaRPr lang="en-US"/>
          </a:p>
        </p:txBody>
      </p:sp>
      <p:sp>
        <p:nvSpPr>
          <p:cNvPr id="119813" name="Rectangle 5"/>
          <p:cNvSpPr>
            <a:spLocks noGrp="1" noChangeArrowheads="1"/>
          </p:cNvSpPr>
          <p:nvPr>
            <p:ph type="ftr" sz="quarter" idx="3"/>
          </p:nvPr>
        </p:nvSpPr>
        <p:spPr bwMode="auto">
          <a:xfrm>
            <a:off x="3436938" y="6661150"/>
            <a:ext cx="3184525" cy="508000"/>
          </a:xfrm>
          <a:prstGeom prst="rect">
            <a:avLst/>
          </a:prstGeom>
          <a:noFill/>
          <a:ln w="9525">
            <a:noFill/>
            <a:miter lim="800000"/>
            <a:headEnd/>
            <a:tailEnd/>
          </a:ln>
          <a:effectLst/>
        </p:spPr>
        <p:txBody>
          <a:bodyPr vert="horz" wrap="square" lIns="99276" tIns="49638" rIns="99276" bIns="49638" numCol="1" anchor="b" anchorCtr="0" compatLnSpc="1">
            <a:prstTxWarp prst="textNoShape">
              <a:avLst/>
            </a:prstTxWarp>
          </a:bodyPr>
          <a:lstStyle>
            <a:lvl1pPr algn="ctr">
              <a:lnSpc>
                <a:spcPct val="100000"/>
              </a:lnSpc>
              <a:spcBef>
                <a:spcPct val="0"/>
              </a:spcBef>
              <a:buClrTx/>
              <a:buSzTx/>
              <a:buFontTx/>
              <a:buNone/>
              <a:defRPr sz="1500">
                <a:solidFill>
                  <a:schemeClr val="tx1"/>
                </a:solidFill>
                <a:effectLst>
                  <a:outerShdw blurRad="38100" dist="38100" dir="2700000" algn="tl">
                    <a:srgbClr val="000000"/>
                  </a:outerShdw>
                </a:effectLst>
                <a:latin typeface="Arial" charset="0"/>
              </a:defRPr>
            </a:lvl1pPr>
          </a:lstStyle>
          <a:p>
            <a:pPr>
              <a:defRPr/>
            </a:pPr>
            <a:endParaRPr lang="en-US"/>
          </a:p>
        </p:txBody>
      </p:sp>
      <p:sp>
        <p:nvSpPr>
          <p:cNvPr id="119814" name="Rectangle 6"/>
          <p:cNvSpPr>
            <a:spLocks noGrp="1" noChangeArrowheads="1"/>
          </p:cNvSpPr>
          <p:nvPr>
            <p:ph type="sldNum" sz="quarter" idx="4"/>
          </p:nvPr>
        </p:nvSpPr>
        <p:spPr bwMode="auto">
          <a:xfrm>
            <a:off x="7208838" y="6661150"/>
            <a:ext cx="2346325" cy="508000"/>
          </a:xfrm>
          <a:prstGeom prst="rect">
            <a:avLst/>
          </a:prstGeom>
          <a:noFill/>
          <a:ln w="9525">
            <a:noFill/>
            <a:miter lim="800000"/>
            <a:headEnd/>
            <a:tailEnd/>
          </a:ln>
          <a:effectLst/>
        </p:spPr>
        <p:txBody>
          <a:bodyPr vert="horz" wrap="square" lIns="99276" tIns="49638" rIns="99276" bIns="49638" numCol="1" anchor="b" anchorCtr="0" compatLnSpc="1">
            <a:prstTxWarp prst="textNoShape">
              <a:avLst/>
            </a:prstTxWarp>
          </a:bodyPr>
          <a:lstStyle>
            <a:lvl1pPr algn="r">
              <a:lnSpc>
                <a:spcPct val="100000"/>
              </a:lnSpc>
              <a:spcBef>
                <a:spcPct val="0"/>
              </a:spcBef>
              <a:buClrTx/>
              <a:buSzTx/>
              <a:buFontTx/>
              <a:buNone/>
              <a:defRPr sz="1500">
                <a:solidFill>
                  <a:schemeClr val="tx1"/>
                </a:solidFill>
                <a:effectLst>
                  <a:outerShdw blurRad="38100" dist="38100" dir="2700000" algn="tl">
                    <a:srgbClr val="000000"/>
                  </a:outerShdw>
                </a:effectLst>
                <a:latin typeface="Arial" charset="0"/>
              </a:defRPr>
            </a:lvl1pPr>
          </a:lstStyle>
          <a:p>
            <a:pPr>
              <a:defRPr/>
            </a:pPr>
            <a:fld id="{23552067-0C40-4C39-8BA6-C21A7D0CC80F}"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hf hdr="0" ftr="0" dt="0"/>
  <p:txStyles>
    <p:titleStyle>
      <a:lvl1pPr algn="ctr" defTabSz="992188" rtl="0" eaLnBrk="0" fontAlgn="base" hangingPunct="0">
        <a:spcBef>
          <a:spcPct val="0"/>
        </a:spcBef>
        <a:spcAft>
          <a:spcPct val="0"/>
        </a:spcAft>
        <a:defRPr lang="en-US" sz="2400" dirty="0">
          <a:solidFill>
            <a:schemeClr val="tx2"/>
          </a:solidFill>
          <a:effectLst>
            <a:outerShdw blurRad="38100" dist="38100" dir="2700000" algn="tl">
              <a:srgbClr val="000000"/>
            </a:outerShdw>
          </a:effectLst>
          <a:latin typeface="+mj-lt"/>
          <a:ea typeface="+mj-ea"/>
          <a:cs typeface="+mj-cs"/>
        </a:defRPr>
      </a:lvl1pPr>
      <a:lvl2pPr algn="ctr" defTabSz="992188" rtl="0" eaLnBrk="0" fontAlgn="base" hangingPunct="0">
        <a:spcBef>
          <a:spcPct val="0"/>
        </a:spcBef>
        <a:spcAft>
          <a:spcPct val="0"/>
        </a:spcAft>
        <a:defRPr sz="2400">
          <a:solidFill>
            <a:schemeClr val="tx2"/>
          </a:solidFill>
          <a:effectLst>
            <a:outerShdw blurRad="38100" dist="38100" dir="2700000" algn="tl">
              <a:srgbClr val="000000"/>
            </a:outerShdw>
          </a:effectLst>
          <a:latin typeface="Tahoma" pitchFamily="34" charset="0"/>
        </a:defRPr>
      </a:lvl2pPr>
      <a:lvl3pPr algn="ctr" defTabSz="992188" rtl="0" eaLnBrk="0" fontAlgn="base" hangingPunct="0">
        <a:spcBef>
          <a:spcPct val="0"/>
        </a:spcBef>
        <a:spcAft>
          <a:spcPct val="0"/>
        </a:spcAft>
        <a:defRPr sz="2400">
          <a:solidFill>
            <a:schemeClr val="tx2"/>
          </a:solidFill>
          <a:effectLst>
            <a:outerShdw blurRad="38100" dist="38100" dir="2700000" algn="tl">
              <a:srgbClr val="000000"/>
            </a:outerShdw>
          </a:effectLst>
          <a:latin typeface="Tahoma" pitchFamily="34" charset="0"/>
        </a:defRPr>
      </a:lvl3pPr>
      <a:lvl4pPr algn="ctr" defTabSz="992188" rtl="0" eaLnBrk="0" fontAlgn="base" hangingPunct="0">
        <a:spcBef>
          <a:spcPct val="0"/>
        </a:spcBef>
        <a:spcAft>
          <a:spcPct val="0"/>
        </a:spcAft>
        <a:defRPr sz="2400">
          <a:solidFill>
            <a:schemeClr val="tx2"/>
          </a:solidFill>
          <a:effectLst>
            <a:outerShdw blurRad="38100" dist="38100" dir="2700000" algn="tl">
              <a:srgbClr val="000000"/>
            </a:outerShdw>
          </a:effectLst>
          <a:latin typeface="Tahoma" pitchFamily="34" charset="0"/>
        </a:defRPr>
      </a:lvl4pPr>
      <a:lvl5pPr algn="ctr" defTabSz="992188" rtl="0" eaLnBrk="0" fontAlgn="base" hangingPunct="0">
        <a:spcBef>
          <a:spcPct val="0"/>
        </a:spcBef>
        <a:spcAft>
          <a:spcPct val="0"/>
        </a:spcAft>
        <a:defRPr sz="2400">
          <a:solidFill>
            <a:schemeClr val="tx2"/>
          </a:solidFill>
          <a:effectLst>
            <a:outerShdw blurRad="38100" dist="38100" dir="2700000" algn="tl">
              <a:srgbClr val="000000"/>
            </a:outerShdw>
          </a:effectLst>
          <a:latin typeface="Tahoma" pitchFamily="34" charset="0"/>
        </a:defRPr>
      </a:lvl5pPr>
      <a:lvl6pPr marL="457200" algn="ctr" defTabSz="992188" rtl="0" fontAlgn="base">
        <a:spcBef>
          <a:spcPct val="0"/>
        </a:spcBef>
        <a:spcAft>
          <a:spcPct val="0"/>
        </a:spcAft>
        <a:defRPr sz="4800">
          <a:solidFill>
            <a:schemeClr val="tx2"/>
          </a:solidFill>
          <a:effectLst>
            <a:outerShdw blurRad="38100" dist="38100" dir="2700000" algn="tl">
              <a:srgbClr val="000000"/>
            </a:outerShdw>
          </a:effectLst>
          <a:latin typeface="Tahoma" pitchFamily="34" charset="0"/>
        </a:defRPr>
      </a:lvl6pPr>
      <a:lvl7pPr marL="914400" algn="ctr" defTabSz="992188" rtl="0" fontAlgn="base">
        <a:spcBef>
          <a:spcPct val="0"/>
        </a:spcBef>
        <a:spcAft>
          <a:spcPct val="0"/>
        </a:spcAft>
        <a:defRPr sz="4800">
          <a:solidFill>
            <a:schemeClr val="tx2"/>
          </a:solidFill>
          <a:effectLst>
            <a:outerShdw blurRad="38100" dist="38100" dir="2700000" algn="tl">
              <a:srgbClr val="000000"/>
            </a:outerShdw>
          </a:effectLst>
          <a:latin typeface="Tahoma" pitchFamily="34" charset="0"/>
        </a:defRPr>
      </a:lvl7pPr>
      <a:lvl8pPr marL="1371600" algn="ctr" defTabSz="992188" rtl="0" fontAlgn="base">
        <a:spcBef>
          <a:spcPct val="0"/>
        </a:spcBef>
        <a:spcAft>
          <a:spcPct val="0"/>
        </a:spcAft>
        <a:defRPr sz="4800">
          <a:solidFill>
            <a:schemeClr val="tx2"/>
          </a:solidFill>
          <a:effectLst>
            <a:outerShdw blurRad="38100" dist="38100" dir="2700000" algn="tl">
              <a:srgbClr val="000000"/>
            </a:outerShdw>
          </a:effectLst>
          <a:latin typeface="Tahoma" pitchFamily="34" charset="0"/>
        </a:defRPr>
      </a:lvl8pPr>
      <a:lvl9pPr marL="1828800" algn="ctr" defTabSz="992188" rtl="0" fontAlgn="base">
        <a:spcBef>
          <a:spcPct val="0"/>
        </a:spcBef>
        <a:spcAft>
          <a:spcPct val="0"/>
        </a:spcAft>
        <a:defRPr sz="4800">
          <a:solidFill>
            <a:schemeClr val="tx2"/>
          </a:solidFill>
          <a:effectLst>
            <a:outerShdw blurRad="38100" dist="38100" dir="2700000" algn="tl">
              <a:srgbClr val="000000"/>
            </a:outerShdw>
          </a:effectLst>
          <a:latin typeface="Tahoma" pitchFamily="34" charset="0"/>
        </a:defRPr>
      </a:lvl9pPr>
    </p:titleStyle>
    <p:bodyStyle>
      <a:lvl1pPr marL="373063" indent="-373063" algn="l" defTabSz="992188" rtl="0" eaLnBrk="0" fontAlgn="base" hangingPunct="0">
        <a:spcBef>
          <a:spcPct val="20000"/>
        </a:spcBef>
        <a:spcAft>
          <a:spcPct val="0"/>
        </a:spcAft>
        <a:buClr>
          <a:schemeClr val="hlink"/>
        </a:buClr>
        <a:buSzPct val="65000"/>
        <a:buFont typeface="Arial" charset="0"/>
        <a:buChar char="•"/>
        <a:defRPr lang="en-US" sz="2400" dirty="0">
          <a:solidFill>
            <a:srgbClr val="FFC000"/>
          </a:solidFill>
          <a:effectLst>
            <a:outerShdw blurRad="38100" dist="38100" dir="2700000" algn="tl">
              <a:srgbClr val="000000"/>
            </a:outerShdw>
          </a:effectLst>
          <a:latin typeface="+mn-lt"/>
          <a:ea typeface="+mn-ea"/>
          <a:cs typeface="+mn-cs"/>
        </a:defRPr>
      </a:lvl1pPr>
      <a:lvl2pPr marL="806450" indent="-309563" algn="l" defTabSz="992188" rtl="0" eaLnBrk="0" fontAlgn="base" hangingPunct="0">
        <a:spcBef>
          <a:spcPct val="20000"/>
        </a:spcBef>
        <a:spcAft>
          <a:spcPct val="0"/>
        </a:spcAft>
        <a:buClr>
          <a:schemeClr val="folHlink"/>
        </a:buClr>
        <a:buSzPct val="65000"/>
        <a:buFont typeface="Arial" charset="0"/>
        <a:buChar char="•"/>
        <a:defRPr lang="en-US" sz="2200" dirty="0">
          <a:solidFill>
            <a:schemeClr val="tx1"/>
          </a:solidFill>
          <a:effectLst>
            <a:outerShdw blurRad="38100" dist="38100" dir="2700000" algn="tl">
              <a:srgbClr val="000000"/>
            </a:outerShdw>
          </a:effectLst>
          <a:latin typeface="+mn-lt"/>
        </a:defRPr>
      </a:lvl2pPr>
      <a:lvl3pPr marL="1241425" indent="-249238" algn="l" defTabSz="992188" rtl="0" eaLnBrk="0" fontAlgn="base" hangingPunct="0">
        <a:spcBef>
          <a:spcPct val="20000"/>
        </a:spcBef>
        <a:spcAft>
          <a:spcPct val="0"/>
        </a:spcAft>
        <a:buClr>
          <a:schemeClr val="hlink"/>
        </a:buClr>
        <a:buSzPct val="65000"/>
        <a:buFont typeface="Arial" charset="0"/>
        <a:buChar char="•"/>
        <a:defRPr lang="en-US" sz="2000" dirty="0">
          <a:solidFill>
            <a:srgbClr val="92D050"/>
          </a:solidFill>
          <a:effectLst>
            <a:outerShdw blurRad="38100" dist="38100" dir="2700000" algn="tl">
              <a:srgbClr val="000000"/>
            </a:outerShdw>
          </a:effectLst>
          <a:latin typeface="+mn-lt"/>
        </a:defRPr>
      </a:lvl3pPr>
      <a:lvl4pPr marL="1736725" indent="-247650" algn="l" defTabSz="992188" rtl="0" eaLnBrk="0" fontAlgn="base" hangingPunct="0">
        <a:spcBef>
          <a:spcPct val="20000"/>
        </a:spcBef>
        <a:spcAft>
          <a:spcPct val="0"/>
        </a:spcAft>
        <a:buClr>
          <a:schemeClr val="folHlink"/>
        </a:buClr>
        <a:buSzPct val="65000"/>
        <a:buFont typeface="Arial" charset="0"/>
        <a:buChar char="•"/>
        <a:defRPr lang="en-US" sz="2000" dirty="0">
          <a:solidFill>
            <a:srgbClr val="75A3D1"/>
          </a:solidFill>
          <a:effectLst>
            <a:outerShdw blurRad="38100" dist="38100" dir="2700000" algn="tl">
              <a:srgbClr val="000000"/>
            </a:outerShdw>
          </a:effectLst>
          <a:latin typeface="+mn-lt"/>
        </a:defRPr>
      </a:lvl4pPr>
      <a:lvl5pPr marL="2233613" indent="-247650" algn="l" defTabSz="992188" rtl="0" eaLnBrk="0" fontAlgn="base" hangingPunct="0">
        <a:spcBef>
          <a:spcPct val="20000"/>
        </a:spcBef>
        <a:spcAft>
          <a:spcPct val="0"/>
        </a:spcAft>
        <a:buClr>
          <a:schemeClr val="hlink"/>
        </a:buClr>
        <a:buSzPct val="65000"/>
        <a:buFont typeface="Arial" charset="0"/>
        <a:buChar char="•"/>
        <a:defRPr lang="en-US" sz="2000" dirty="0">
          <a:solidFill>
            <a:srgbClr val="BFBFBF"/>
          </a:solidFill>
          <a:effectLst>
            <a:outerShdw blurRad="38100" dist="38100" dir="2700000" algn="tl">
              <a:srgbClr val="000000"/>
            </a:outerShdw>
          </a:effectLst>
          <a:latin typeface="+mn-lt"/>
        </a:defRPr>
      </a:lvl5pPr>
      <a:lvl6pPr marL="2690813" indent="-247650" algn="l" defTabSz="992188" rtl="0" fontAlgn="base">
        <a:spcBef>
          <a:spcPct val="20000"/>
        </a:spcBef>
        <a:spcAft>
          <a:spcPct val="0"/>
        </a:spcAft>
        <a:buClr>
          <a:schemeClr val="hlink"/>
        </a:buClr>
        <a:buSzPct val="65000"/>
        <a:buFont typeface="Wingdings" pitchFamily="2" charset="2"/>
        <a:buChar char="n"/>
        <a:defRPr sz="2200">
          <a:solidFill>
            <a:schemeClr val="tx1"/>
          </a:solidFill>
          <a:effectLst>
            <a:outerShdw blurRad="38100" dist="38100" dir="2700000" algn="tl">
              <a:srgbClr val="000000"/>
            </a:outerShdw>
          </a:effectLst>
          <a:latin typeface="+mn-lt"/>
        </a:defRPr>
      </a:lvl6pPr>
      <a:lvl7pPr marL="3148013" indent="-247650" algn="l" defTabSz="992188" rtl="0" fontAlgn="base">
        <a:spcBef>
          <a:spcPct val="20000"/>
        </a:spcBef>
        <a:spcAft>
          <a:spcPct val="0"/>
        </a:spcAft>
        <a:buClr>
          <a:schemeClr val="hlink"/>
        </a:buClr>
        <a:buSzPct val="65000"/>
        <a:buFont typeface="Wingdings" pitchFamily="2" charset="2"/>
        <a:buChar char="n"/>
        <a:defRPr sz="2200">
          <a:solidFill>
            <a:schemeClr val="tx1"/>
          </a:solidFill>
          <a:effectLst>
            <a:outerShdw blurRad="38100" dist="38100" dir="2700000" algn="tl">
              <a:srgbClr val="000000"/>
            </a:outerShdw>
          </a:effectLst>
          <a:latin typeface="+mn-lt"/>
        </a:defRPr>
      </a:lvl7pPr>
      <a:lvl8pPr marL="3605213" indent="-247650" algn="l" defTabSz="992188" rtl="0" fontAlgn="base">
        <a:spcBef>
          <a:spcPct val="20000"/>
        </a:spcBef>
        <a:spcAft>
          <a:spcPct val="0"/>
        </a:spcAft>
        <a:buClr>
          <a:schemeClr val="hlink"/>
        </a:buClr>
        <a:buSzPct val="65000"/>
        <a:buFont typeface="Wingdings" pitchFamily="2" charset="2"/>
        <a:buChar char="n"/>
        <a:defRPr sz="2200">
          <a:solidFill>
            <a:schemeClr val="tx1"/>
          </a:solidFill>
          <a:effectLst>
            <a:outerShdw blurRad="38100" dist="38100" dir="2700000" algn="tl">
              <a:srgbClr val="000000"/>
            </a:outerShdw>
          </a:effectLst>
          <a:latin typeface="+mn-lt"/>
        </a:defRPr>
      </a:lvl8pPr>
      <a:lvl9pPr marL="4062413" indent="-247650" algn="l" defTabSz="992188" rtl="0" fontAlgn="base">
        <a:spcBef>
          <a:spcPct val="20000"/>
        </a:spcBef>
        <a:spcAft>
          <a:spcPct val="0"/>
        </a:spcAft>
        <a:buClr>
          <a:schemeClr val="hlink"/>
        </a:buClr>
        <a:buSzPct val="65000"/>
        <a:buFont typeface="Wingdings" pitchFamily="2" charset="2"/>
        <a:buChar char="n"/>
        <a:defRPr sz="22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754063" y="0"/>
            <a:ext cx="8550275" cy="2438400"/>
          </a:xfrm>
        </p:spPr>
        <p:txBody>
          <a:bodyPr/>
          <a:lstStyle/>
          <a:p>
            <a:pPr eaLnBrk="1" hangingPunct="1">
              <a:defRPr/>
            </a:pPr>
            <a:r>
              <a:rPr sz="5900" dirty="0" smtClean="0"/>
              <a:t>The Holy War</a:t>
            </a:r>
          </a:p>
        </p:txBody>
      </p:sp>
      <p:pic>
        <p:nvPicPr>
          <p:cNvPr id="2051" name="Picture 5" descr="worldcastlecas"/>
          <p:cNvPicPr>
            <a:picLocks noChangeAspect="1" noChangeArrowheads="1"/>
          </p:cNvPicPr>
          <p:nvPr/>
        </p:nvPicPr>
        <p:blipFill>
          <a:blip r:embed="rId3" cstate="print"/>
          <a:srcRect/>
          <a:stretch>
            <a:fillRect/>
          </a:stretch>
        </p:blipFill>
        <p:spPr bwMode="auto">
          <a:xfrm>
            <a:off x="3865563" y="2159000"/>
            <a:ext cx="2141537" cy="27035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a:xfrm>
            <a:off x="503238" y="228600"/>
            <a:ext cx="9051925" cy="508000"/>
          </a:xfrm>
          <a:noFill/>
          <a:ln w="9525">
            <a:noFill/>
            <a:miter lim="800000"/>
            <a:headEnd/>
            <a:tailEnd/>
          </a:ln>
          <a:effectLst/>
        </p:spPr>
        <p:txBody>
          <a:bodyPr vert="horz" wrap="square" lIns="99276" tIns="49638" rIns="99276" bIns="49638" numCol="1" anchor="ctr" anchorCtr="0" compatLnSpc="1">
            <a:prstTxWarp prst="textNoShape">
              <a:avLst/>
            </a:prstTxWarp>
          </a:bodyPr>
          <a:lstStyle/>
          <a:p>
            <a:r>
              <a:rPr lang="en-US" dirty="0" smtClean="0"/>
              <a:t>Discussion</a:t>
            </a:r>
          </a:p>
        </p:txBody>
      </p:sp>
      <p:sp>
        <p:nvSpPr>
          <p:cNvPr id="266243" name="Rectangle 3"/>
          <p:cNvSpPr>
            <a:spLocks noGrp="1" noChangeArrowheads="1"/>
          </p:cNvSpPr>
          <p:nvPr>
            <p:ph type="body" idx="1"/>
          </p:nvPr>
        </p:nvSpPr>
        <p:spPr>
          <a:xfrm>
            <a:off x="503238" y="2057400"/>
            <a:ext cx="9097962" cy="5029200"/>
          </a:xfrm>
        </p:spPr>
        <p:txBody>
          <a:bodyPr/>
          <a:lstStyle/>
          <a:p>
            <a:pPr marL="228600" indent="-228600">
              <a:lnSpc>
                <a:spcPct val="80000"/>
              </a:lnSpc>
              <a:spcBef>
                <a:spcPct val="40000"/>
              </a:spcBef>
              <a:buFontTx/>
              <a:buChar char="•"/>
            </a:pPr>
            <a:r>
              <a:rPr lang="en-US" sz="2400" dirty="0">
                <a:solidFill>
                  <a:schemeClr val="folHlink"/>
                </a:solidFill>
              </a:rPr>
              <a:t>“Offer them first conditions of peace” (Matt 10:11; Luke 10:5)</a:t>
            </a:r>
          </a:p>
          <a:p>
            <a:pPr marL="228600" indent="-228600">
              <a:lnSpc>
                <a:spcPct val="80000"/>
              </a:lnSpc>
              <a:spcBef>
                <a:spcPct val="40000"/>
              </a:spcBef>
              <a:buFontTx/>
              <a:buChar char="•"/>
            </a:pPr>
            <a:r>
              <a:rPr lang="en-US" sz="2400" dirty="0">
                <a:solidFill>
                  <a:schemeClr val="folHlink"/>
                </a:solidFill>
              </a:rPr>
              <a:t>Command that they cast off </a:t>
            </a:r>
            <a:r>
              <a:rPr lang="en-US" sz="2400" dirty="0" err="1">
                <a:solidFill>
                  <a:schemeClr val="folHlink"/>
                </a:solidFill>
              </a:rPr>
              <a:t>Diabolus</a:t>
            </a:r>
            <a:r>
              <a:rPr lang="en-US" sz="2400" dirty="0">
                <a:solidFill>
                  <a:schemeClr val="folHlink"/>
                </a:solidFill>
              </a:rPr>
              <a:t> and return to me</a:t>
            </a:r>
          </a:p>
          <a:p>
            <a:pPr marL="228600" indent="-228600">
              <a:lnSpc>
                <a:spcPct val="80000"/>
              </a:lnSpc>
              <a:spcBef>
                <a:spcPct val="40000"/>
              </a:spcBef>
              <a:buFontTx/>
              <a:buChar char="•"/>
            </a:pPr>
            <a:r>
              <a:rPr lang="en-US" sz="2400" dirty="0" smtClean="0">
                <a:solidFill>
                  <a:schemeClr val="folHlink"/>
                </a:solidFill>
              </a:rPr>
              <a:t>If </a:t>
            </a:r>
            <a:r>
              <a:rPr lang="en-US" sz="2400" dirty="0">
                <a:solidFill>
                  <a:schemeClr val="folHlink"/>
                </a:solidFill>
              </a:rPr>
              <a:t>they will submit:</a:t>
            </a:r>
          </a:p>
          <a:p>
            <a:pPr lvl="1">
              <a:lnSpc>
                <a:spcPct val="80000"/>
              </a:lnSpc>
              <a:spcBef>
                <a:spcPct val="40000"/>
              </a:spcBef>
              <a:buFontTx/>
              <a:buChar char="•"/>
            </a:pPr>
            <a:r>
              <a:rPr lang="en-US" sz="2000" dirty="0"/>
              <a:t>Set up a garrison in the town for </a:t>
            </a:r>
            <a:r>
              <a:rPr lang="en-US" sz="2000" dirty="0" err="1"/>
              <a:t>Shaddai</a:t>
            </a:r>
            <a:endParaRPr lang="en-US" sz="2000" dirty="0"/>
          </a:p>
          <a:p>
            <a:pPr lvl="1">
              <a:lnSpc>
                <a:spcPct val="80000"/>
              </a:lnSpc>
              <a:spcBef>
                <a:spcPct val="40000"/>
              </a:spcBef>
              <a:buFontTx/>
              <a:buChar char="•"/>
            </a:pPr>
            <a:r>
              <a:rPr lang="en-US" sz="2000" dirty="0"/>
              <a:t>“Nor do thou hurt the least native”</a:t>
            </a:r>
          </a:p>
          <a:p>
            <a:pPr lvl="1">
              <a:lnSpc>
                <a:spcPct val="80000"/>
              </a:lnSpc>
              <a:spcBef>
                <a:spcPct val="40000"/>
              </a:spcBef>
              <a:buFontTx/>
              <a:buChar char="•"/>
            </a:pPr>
            <a:r>
              <a:rPr lang="en-US" sz="2000" dirty="0"/>
              <a:t>“Treat . . . such as if they were thy friend or brother”</a:t>
            </a:r>
          </a:p>
          <a:p>
            <a:pPr lvl="1">
              <a:lnSpc>
                <a:spcPct val="80000"/>
              </a:lnSpc>
              <a:spcBef>
                <a:spcPct val="40000"/>
              </a:spcBef>
              <a:buFontTx/>
              <a:buChar char="•"/>
            </a:pPr>
            <a:r>
              <a:rPr lang="en-US" sz="2000" dirty="0"/>
              <a:t>“Tell them that I will take a time to come unto them”</a:t>
            </a:r>
          </a:p>
          <a:p>
            <a:pPr lvl="1">
              <a:lnSpc>
                <a:spcPct val="80000"/>
              </a:lnSpc>
              <a:spcBef>
                <a:spcPct val="40000"/>
              </a:spcBef>
              <a:buFontTx/>
              <a:buChar char="•"/>
            </a:pPr>
            <a:r>
              <a:rPr lang="en-US" sz="2000" dirty="0"/>
              <a:t>“Let them know that I am merciful”</a:t>
            </a:r>
          </a:p>
          <a:p>
            <a:pPr marL="228600" indent="-228600">
              <a:lnSpc>
                <a:spcPct val="80000"/>
              </a:lnSpc>
              <a:spcBef>
                <a:spcPct val="40000"/>
              </a:spcBef>
              <a:buFontTx/>
              <a:buChar char="•"/>
            </a:pPr>
            <a:r>
              <a:rPr lang="en-US" sz="2400" dirty="0">
                <a:solidFill>
                  <a:schemeClr val="folHlink"/>
                </a:solidFill>
              </a:rPr>
              <a:t>If they will not submit:</a:t>
            </a:r>
          </a:p>
          <a:p>
            <a:pPr lvl="1">
              <a:lnSpc>
                <a:spcPct val="80000"/>
              </a:lnSpc>
              <a:spcBef>
                <a:spcPct val="40000"/>
              </a:spcBef>
              <a:buFontTx/>
              <a:buChar char="•"/>
            </a:pPr>
            <a:r>
              <a:rPr lang="en-US" sz="1900" dirty="0"/>
              <a:t>“Make use of all </a:t>
            </a:r>
            <a:r>
              <a:rPr lang="en-US" sz="1900" dirty="0" smtClean="0"/>
              <a:t>thy </a:t>
            </a:r>
            <a:r>
              <a:rPr lang="en-US" sz="1900" dirty="0"/>
              <a:t>cunning, power, might, and force, to bring them under by strength of hand.”</a:t>
            </a:r>
          </a:p>
        </p:txBody>
      </p:sp>
      <p:sp>
        <p:nvSpPr>
          <p:cNvPr id="266244" name="Text Box 4"/>
          <p:cNvSpPr txBox="1">
            <a:spLocks noChangeArrowheads="1"/>
          </p:cNvSpPr>
          <p:nvPr/>
        </p:nvSpPr>
        <p:spPr bwMode="auto">
          <a:xfrm>
            <a:off x="381000" y="990600"/>
            <a:ext cx="9220200" cy="822325"/>
          </a:xfrm>
          <a:prstGeom prst="rect">
            <a:avLst/>
          </a:prstGeom>
          <a:noFill/>
          <a:ln w="9525">
            <a:noFill/>
            <a:miter lim="800000"/>
            <a:headEnd/>
            <a:tailEnd/>
          </a:ln>
          <a:effectLst/>
        </p:spPr>
        <p:txBody>
          <a:bodyPr>
            <a:spAutoFit/>
          </a:bodyPr>
          <a:lstStyle/>
          <a:p>
            <a:pPr defTabSz="992188" eaLnBrk="0" hangingPunct="0">
              <a:lnSpc>
                <a:spcPct val="100000"/>
              </a:lnSpc>
              <a:spcBef>
                <a:spcPct val="0"/>
              </a:spcBef>
              <a:buClrTx/>
              <a:buSzTx/>
              <a:buFontTx/>
              <a:buNone/>
            </a:pPr>
            <a:r>
              <a:rPr lang="en-US">
                <a:solidFill>
                  <a:schemeClr val="tx1"/>
                </a:solidFill>
                <a:effectLst>
                  <a:outerShdw blurRad="38100" dist="38100" dir="2700000" algn="tl">
                    <a:srgbClr val="000000"/>
                  </a:outerShdw>
                </a:effectLst>
              </a:rPr>
              <a:t>Summarize the commissions that Shaddai gave to each of His captains: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6243">
                                            <p:txEl>
                                              <p:pRg st="0" end="0"/>
                                            </p:txEl>
                                          </p:spTgt>
                                        </p:tgtEl>
                                        <p:attrNameLst>
                                          <p:attrName>style.visibility</p:attrName>
                                        </p:attrNameLst>
                                      </p:cBhvr>
                                      <p:to>
                                        <p:strVal val="visible"/>
                                      </p:to>
                                    </p:set>
                                    <p:animEffect transition="in" filter="fade">
                                      <p:cBhvr>
                                        <p:cTn id="7" dur="500"/>
                                        <p:tgtEl>
                                          <p:spTgt spid="266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6243">
                                            <p:txEl>
                                              <p:pRg st="1" end="1"/>
                                            </p:txEl>
                                          </p:spTgt>
                                        </p:tgtEl>
                                        <p:attrNameLst>
                                          <p:attrName>style.visibility</p:attrName>
                                        </p:attrNameLst>
                                      </p:cBhvr>
                                      <p:to>
                                        <p:strVal val="visible"/>
                                      </p:to>
                                    </p:set>
                                    <p:animEffect transition="in" filter="fade">
                                      <p:cBhvr>
                                        <p:cTn id="12" dur="500"/>
                                        <p:tgtEl>
                                          <p:spTgt spid="266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6243">
                                            <p:txEl>
                                              <p:pRg st="2" end="2"/>
                                            </p:txEl>
                                          </p:spTgt>
                                        </p:tgtEl>
                                        <p:attrNameLst>
                                          <p:attrName>style.visibility</p:attrName>
                                        </p:attrNameLst>
                                      </p:cBhvr>
                                      <p:to>
                                        <p:strVal val="visible"/>
                                      </p:to>
                                    </p:set>
                                    <p:animEffect transition="in" filter="fade">
                                      <p:cBhvr>
                                        <p:cTn id="17" dur="500"/>
                                        <p:tgtEl>
                                          <p:spTgt spid="266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66243">
                                            <p:txEl>
                                              <p:pRg st="3" end="3"/>
                                            </p:txEl>
                                          </p:spTgt>
                                        </p:tgtEl>
                                        <p:attrNameLst>
                                          <p:attrName>style.visibility</p:attrName>
                                        </p:attrNameLst>
                                      </p:cBhvr>
                                      <p:to>
                                        <p:strVal val="visible"/>
                                      </p:to>
                                    </p:set>
                                    <p:animEffect transition="in" filter="fade">
                                      <p:cBhvr>
                                        <p:cTn id="22" dur="500"/>
                                        <p:tgtEl>
                                          <p:spTgt spid="2662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66243">
                                            <p:txEl>
                                              <p:pRg st="4" end="4"/>
                                            </p:txEl>
                                          </p:spTgt>
                                        </p:tgtEl>
                                        <p:attrNameLst>
                                          <p:attrName>style.visibility</p:attrName>
                                        </p:attrNameLst>
                                      </p:cBhvr>
                                      <p:to>
                                        <p:strVal val="visible"/>
                                      </p:to>
                                    </p:set>
                                    <p:animEffect transition="in" filter="fade">
                                      <p:cBhvr>
                                        <p:cTn id="27" dur="500"/>
                                        <p:tgtEl>
                                          <p:spTgt spid="26624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66243">
                                            <p:txEl>
                                              <p:pRg st="5" end="5"/>
                                            </p:txEl>
                                          </p:spTgt>
                                        </p:tgtEl>
                                        <p:attrNameLst>
                                          <p:attrName>style.visibility</p:attrName>
                                        </p:attrNameLst>
                                      </p:cBhvr>
                                      <p:to>
                                        <p:strVal val="visible"/>
                                      </p:to>
                                    </p:set>
                                    <p:animEffect transition="in" filter="fade">
                                      <p:cBhvr>
                                        <p:cTn id="32" dur="500"/>
                                        <p:tgtEl>
                                          <p:spTgt spid="26624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66243">
                                            <p:txEl>
                                              <p:pRg st="6" end="6"/>
                                            </p:txEl>
                                          </p:spTgt>
                                        </p:tgtEl>
                                        <p:attrNameLst>
                                          <p:attrName>style.visibility</p:attrName>
                                        </p:attrNameLst>
                                      </p:cBhvr>
                                      <p:to>
                                        <p:strVal val="visible"/>
                                      </p:to>
                                    </p:set>
                                    <p:animEffect transition="in" filter="fade">
                                      <p:cBhvr>
                                        <p:cTn id="37" dur="500"/>
                                        <p:tgtEl>
                                          <p:spTgt spid="26624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66243">
                                            <p:txEl>
                                              <p:pRg st="7" end="7"/>
                                            </p:txEl>
                                          </p:spTgt>
                                        </p:tgtEl>
                                        <p:attrNameLst>
                                          <p:attrName>style.visibility</p:attrName>
                                        </p:attrNameLst>
                                      </p:cBhvr>
                                      <p:to>
                                        <p:strVal val="visible"/>
                                      </p:to>
                                    </p:set>
                                    <p:animEffect transition="in" filter="fade">
                                      <p:cBhvr>
                                        <p:cTn id="42" dur="500"/>
                                        <p:tgtEl>
                                          <p:spTgt spid="26624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66243">
                                            <p:txEl>
                                              <p:pRg st="8" end="8"/>
                                            </p:txEl>
                                          </p:spTgt>
                                        </p:tgtEl>
                                        <p:attrNameLst>
                                          <p:attrName>style.visibility</p:attrName>
                                        </p:attrNameLst>
                                      </p:cBhvr>
                                      <p:to>
                                        <p:strVal val="visible"/>
                                      </p:to>
                                    </p:set>
                                    <p:animEffect transition="in" filter="fade">
                                      <p:cBhvr>
                                        <p:cTn id="47" dur="500"/>
                                        <p:tgtEl>
                                          <p:spTgt spid="26624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66243">
                                            <p:txEl>
                                              <p:pRg st="9" end="9"/>
                                            </p:txEl>
                                          </p:spTgt>
                                        </p:tgtEl>
                                        <p:attrNameLst>
                                          <p:attrName>style.visibility</p:attrName>
                                        </p:attrNameLst>
                                      </p:cBhvr>
                                      <p:to>
                                        <p:strVal val="visible"/>
                                      </p:to>
                                    </p:set>
                                    <p:animEffect transition="in" filter="fade">
                                      <p:cBhvr>
                                        <p:cTn id="52" dur="500"/>
                                        <p:tgtEl>
                                          <p:spTgt spid="26624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4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Sight of the Army</a:t>
            </a:r>
            <a:endParaRPr lang="en-US" dirty="0"/>
          </a:p>
        </p:txBody>
      </p:sp>
      <p:sp>
        <p:nvSpPr>
          <p:cNvPr id="3" name="Content Placeholder 2"/>
          <p:cNvSpPr>
            <a:spLocks noGrp="1"/>
          </p:cNvSpPr>
          <p:nvPr>
            <p:ph idx="1"/>
          </p:nvPr>
        </p:nvSpPr>
        <p:spPr/>
        <p:txBody>
          <a:bodyPr/>
          <a:lstStyle/>
          <a:p>
            <a:r>
              <a:rPr lang="en-US" dirty="0" smtClean="0"/>
              <a:t>What did the townspeople do when they first saw the army?</a:t>
            </a:r>
          </a:p>
          <a:p>
            <a:pPr lvl="1"/>
            <a:r>
              <a:rPr lang="en-US" dirty="0" smtClean="0"/>
              <a:t>They stared in wonder over the walls</a:t>
            </a:r>
          </a:p>
          <a:p>
            <a:r>
              <a:rPr lang="en-US" dirty="0" smtClean="0"/>
              <a:t>What did </a:t>
            </a:r>
            <a:r>
              <a:rPr lang="en-US" dirty="0" err="1" smtClean="0"/>
              <a:t>Diabolus</a:t>
            </a:r>
            <a:r>
              <a:rPr lang="en-US" dirty="0" smtClean="0"/>
              <a:t> do?</a:t>
            </a:r>
          </a:p>
          <a:p>
            <a:pPr lvl="1"/>
            <a:r>
              <a:rPr lang="en-US" dirty="0" smtClean="0"/>
              <a:t>He brought them into the center of town away from the sight of the army</a:t>
            </a:r>
          </a:p>
          <a:p>
            <a:pPr lvl="1"/>
            <a:r>
              <a:rPr lang="en-US" dirty="0" smtClean="0"/>
              <a:t>He chided them for even looking upon the army</a:t>
            </a:r>
          </a:p>
          <a:p>
            <a:r>
              <a:rPr lang="en-US" dirty="0" smtClean="0"/>
              <a:t>What did the people do after </a:t>
            </a:r>
            <a:r>
              <a:rPr lang="en-US" dirty="0" err="1" smtClean="0"/>
              <a:t>Diabolus</a:t>
            </a:r>
            <a:r>
              <a:rPr lang="en-US" dirty="0" smtClean="0"/>
              <a:t>’ speech to them?</a:t>
            </a:r>
          </a:p>
          <a:p>
            <a:pPr lvl="1"/>
            <a:r>
              <a:rPr lang="en-US" dirty="0" smtClean="0"/>
              <a:t>The ran about in panic</a:t>
            </a:r>
          </a:p>
          <a:p>
            <a:pPr lvl="2"/>
            <a:r>
              <a:rPr lang="en-US" dirty="0" smtClean="0">
                <a:solidFill>
                  <a:srgbClr val="92D050"/>
                </a:solidFill>
              </a:rPr>
              <a:t>“The men that have turned the world upside down are come hither also”</a:t>
            </a:r>
          </a:p>
          <a:p>
            <a:pPr lvl="2"/>
            <a:r>
              <a:rPr lang="en-US" dirty="0" smtClean="0">
                <a:solidFill>
                  <a:srgbClr val="92D050"/>
                </a:solidFill>
              </a:rPr>
              <a:t>“The destroyers of our peace and people are come”</a:t>
            </a:r>
            <a:endParaRPr lang="en-US" dirty="0">
              <a:solidFill>
                <a:srgbClr val="92D050"/>
              </a:solidFill>
            </a:endParaRPr>
          </a:p>
        </p:txBody>
      </p:sp>
      <p:sp>
        <p:nvSpPr>
          <p:cNvPr id="4" name="Slide Number Placeholder 3"/>
          <p:cNvSpPr>
            <a:spLocks noGrp="1"/>
          </p:cNvSpPr>
          <p:nvPr>
            <p:ph type="sldNum" sz="quarter" idx="12"/>
          </p:nvPr>
        </p:nvSpPr>
        <p:spPr/>
        <p:txBody>
          <a:bodyPr/>
          <a:lstStyle/>
          <a:p>
            <a:pPr>
              <a:defRPr/>
            </a:pPr>
            <a:fld id="{90FC4C78-7872-4C6F-AEE5-36266287D398}" type="slidenum">
              <a:rPr lang="en-US" smtClean="0"/>
              <a:pPr>
                <a:defRPr/>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xfrm>
            <a:off x="503238" y="304800"/>
            <a:ext cx="9051925" cy="508000"/>
          </a:xfrm>
          <a:noFill/>
          <a:ln w="9525">
            <a:noFill/>
            <a:miter lim="800000"/>
            <a:headEnd/>
            <a:tailEnd/>
          </a:ln>
          <a:effectLst/>
        </p:spPr>
        <p:txBody>
          <a:bodyPr vert="horz" wrap="square" lIns="99276" tIns="49638" rIns="99276" bIns="49638" numCol="1" anchor="ctr" anchorCtr="0" compatLnSpc="1">
            <a:prstTxWarp prst="textNoShape">
              <a:avLst/>
            </a:prstTxWarp>
          </a:bodyPr>
          <a:lstStyle/>
          <a:p>
            <a:r>
              <a:rPr lang="en-US" dirty="0" smtClean="0"/>
              <a:t>Discussion: 4 Summons</a:t>
            </a:r>
          </a:p>
        </p:txBody>
      </p:sp>
      <p:sp>
        <p:nvSpPr>
          <p:cNvPr id="272387" name="Rectangle 3"/>
          <p:cNvSpPr>
            <a:spLocks noGrp="1" noChangeArrowheads="1"/>
          </p:cNvSpPr>
          <p:nvPr>
            <p:ph type="body" idx="1"/>
          </p:nvPr>
        </p:nvSpPr>
        <p:spPr>
          <a:xfrm>
            <a:off x="503238" y="2971800"/>
            <a:ext cx="9021762" cy="4114800"/>
          </a:xfrm>
        </p:spPr>
        <p:txBody>
          <a:bodyPr/>
          <a:lstStyle/>
          <a:p>
            <a:pPr marL="228600" indent="-228600">
              <a:lnSpc>
                <a:spcPct val="80000"/>
              </a:lnSpc>
              <a:spcBef>
                <a:spcPct val="40000"/>
              </a:spcBef>
              <a:buFontTx/>
              <a:buChar char="•"/>
            </a:pPr>
            <a:r>
              <a:rPr lang="en-US" sz="1800" dirty="0">
                <a:solidFill>
                  <a:schemeClr val="folHlink"/>
                </a:solidFill>
              </a:rPr>
              <a:t>Summons 1: </a:t>
            </a:r>
            <a:r>
              <a:rPr lang="en-US" sz="1800" dirty="0"/>
              <a:t>No answer</a:t>
            </a:r>
            <a:br>
              <a:rPr lang="en-US" sz="1800" dirty="0"/>
            </a:br>
            <a:endParaRPr lang="en-US" sz="1800" dirty="0"/>
          </a:p>
          <a:p>
            <a:pPr marL="228600" indent="-228600">
              <a:lnSpc>
                <a:spcPct val="80000"/>
              </a:lnSpc>
              <a:spcBef>
                <a:spcPct val="40000"/>
              </a:spcBef>
              <a:buFontTx/>
              <a:buChar char="•"/>
            </a:pPr>
            <a:r>
              <a:rPr lang="en-US" sz="1800" dirty="0">
                <a:solidFill>
                  <a:schemeClr val="folHlink"/>
                </a:solidFill>
              </a:rPr>
              <a:t>Summons 2: </a:t>
            </a:r>
            <a:r>
              <a:rPr lang="en-US" sz="1800" dirty="0"/>
              <a:t>No answer</a:t>
            </a:r>
          </a:p>
          <a:p>
            <a:pPr marL="685800" lvl="1" indent="-228600">
              <a:lnSpc>
                <a:spcPct val="80000"/>
              </a:lnSpc>
              <a:spcBef>
                <a:spcPct val="40000"/>
              </a:spcBef>
              <a:buFontTx/>
              <a:buChar char="•"/>
            </a:pPr>
            <a:r>
              <a:rPr lang="en-US" sz="1600" dirty="0"/>
              <a:t>Council of war – determined to give </a:t>
            </a:r>
            <a:r>
              <a:rPr lang="en-US" sz="1600" dirty="0" err="1"/>
              <a:t>Mansoul</a:t>
            </a:r>
            <a:r>
              <a:rPr lang="en-US" sz="1600" dirty="0"/>
              <a:t> one more chance</a:t>
            </a:r>
            <a:br>
              <a:rPr lang="en-US" sz="1600" dirty="0"/>
            </a:br>
            <a:endParaRPr lang="en-US" sz="1600" dirty="0"/>
          </a:p>
          <a:p>
            <a:pPr marL="228600" indent="-228600">
              <a:lnSpc>
                <a:spcPct val="80000"/>
              </a:lnSpc>
              <a:spcBef>
                <a:spcPct val="40000"/>
              </a:spcBef>
              <a:buFontTx/>
              <a:buChar char="•"/>
            </a:pPr>
            <a:r>
              <a:rPr lang="en-US" sz="1800" dirty="0">
                <a:solidFill>
                  <a:schemeClr val="folHlink"/>
                </a:solidFill>
              </a:rPr>
              <a:t>Summons 3: </a:t>
            </a:r>
          </a:p>
          <a:p>
            <a:pPr marL="685800" lvl="1" indent="-228600">
              <a:lnSpc>
                <a:spcPct val="80000"/>
              </a:lnSpc>
              <a:spcBef>
                <a:spcPct val="40000"/>
              </a:spcBef>
              <a:buFontTx/>
              <a:buChar char="•"/>
            </a:pPr>
            <a:r>
              <a:rPr lang="en-US" sz="1600" dirty="0"/>
              <a:t>Very loud summons with severe warning of compulsion by force</a:t>
            </a:r>
          </a:p>
          <a:p>
            <a:pPr marL="685800" lvl="1" indent="-228600">
              <a:lnSpc>
                <a:spcPct val="80000"/>
              </a:lnSpc>
              <a:spcBef>
                <a:spcPct val="40000"/>
              </a:spcBef>
              <a:buFontTx/>
              <a:buChar char="•"/>
            </a:pPr>
            <a:r>
              <a:rPr lang="en-US" sz="1600" dirty="0"/>
              <a:t>Lord </a:t>
            </a:r>
            <a:r>
              <a:rPr lang="en-US" sz="1600" dirty="0" err="1"/>
              <a:t>Willbewill</a:t>
            </a:r>
            <a:r>
              <a:rPr lang="en-US" sz="1600" dirty="0"/>
              <a:t> appears and says he will give message to </a:t>
            </a:r>
            <a:r>
              <a:rPr lang="en-US" sz="1600" dirty="0" err="1"/>
              <a:t>Diabolus</a:t>
            </a:r>
            <a:r>
              <a:rPr lang="en-US" sz="1600" dirty="0"/>
              <a:t> and to the town</a:t>
            </a:r>
          </a:p>
          <a:p>
            <a:pPr marL="685800" lvl="1" indent="-228600">
              <a:lnSpc>
                <a:spcPct val="80000"/>
              </a:lnSpc>
              <a:spcBef>
                <a:spcPct val="40000"/>
              </a:spcBef>
              <a:buFontTx/>
              <a:buChar char="•"/>
            </a:pPr>
            <a:r>
              <a:rPr lang="en-US" sz="1600" dirty="0"/>
              <a:t>Captains patiently await a </a:t>
            </a:r>
            <a:r>
              <a:rPr lang="en-US" sz="1600" dirty="0" smtClean="0"/>
              <a:t>reply</a:t>
            </a:r>
            <a:r>
              <a:rPr lang="en-US" sz="1600" dirty="0"/>
              <a:t/>
            </a:r>
            <a:br>
              <a:rPr lang="en-US" sz="1600" dirty="0"/>
            </a:br>
            <a:endParaRPr lang="en-US" sz="1600" dirty="0"/>
          </a:p>
          <a:p>
            <a:pPr marL="228600" indent="-228600">
              <a:lnSpc>
                <a:spcPct val="80000"/>
              </a:lnSpc>
              <a:spcBef>
                <a:spcPct val="40000"/>
              </a:spcBef>
              <a:buFontTx/>
              <a:buChar char="•"/>
            </a:pPr>
            <a:r>
              <a:rPr lang="en-US" sz="1900" dirty="0">
                <a:solidFill>
                  <a:schemeClr val="folHlink"/>
                </a:solidFill>
              </a:rPr>
              <a:t>Summons 4:</a:t>
            </a:r>
          </a:p>
          <a:p>
            <a:pPr marL="685800" lvl="1" indent="-228600">
              <a:lnSpc>
                <a:spcPct val="80000"/>
              </a:lnSpc>
              <a:spcBef>
                <a:spcPct val="40000"/>
              </a:spcBef>
              <a:buFontTx/>
              <a:buChar char="•"/>
            </a:pPr>
            <a:r>
              <a:rPr lang="en-US" sz="1600" dirty="0"/>
              <a:t>The townsmen appear on top of the wall, but make Ear-gate as secure as they can</a:t>
            </a:r>
          </a:p>
          <a:p>
            <a:pPr marL="685800" lvl="1" indent="-228600">
              <a:lnSpc>
                <a:spcPct val="80000"/>
              </a:lnSpc>
              <a:spcBef>
                <a:spcPct val="40000"/>
              </a:spcBef>
              <a:buFontTx/>
              <a:buChar char="•"/>
            </a:pPr>
            <a:r>
              <a:rPr lang="en-US" sz="1600" dirty="0" err="1"/>
              <a:t>Diabolus</a:t>
            </a:r>
            <a:r>
              <a:rPr lang="en-US" sz="1600" dirty="0"/>
              <a:t> challenges Captain </a:t>
            </a:r>
            <a:r>
              <a:rPr lang="en-US" sz="1600" dirty="0" err="1"/>
              <a:t>Boanerges</a:t>
            </a:r>
            <a:endParaRPr lang="en-US" sz="1600" dirty="0"/>
          </a:p>
          <a:p>
            <a:pPr marL="685800" lvl="1" indent="-228600">
              <a:lnSpc>
                <a:spcPct val="80000"/>
              </a:lnSpc>
              <a:spcBef>
                <a:spcPct val="40000"/>
              </a:spcBef>
              <a:buFontTx/>
              <a:buChar char="•"/>
            </a:pPr>
            <a:r>
              <a:rPr lang="en-US" sz="1600" dirty="0"/>
              <a:t>Speeches are delivered and responded to</a:t>
            </a:r>
          </a:p>
        </p:txBody>
      </p:sp>
      <p:sp>
        <p:nvSpPr>
          <p:cNvPr id="272388" name="Text Box 4"/>
          <p:cNvSpPr txBox="1">
            <a:spLocks noChangeArrowheads="1"/>
          </p:cNvSpPr>
          <p:nvPr/>
        </p:nvSpPr>
        <p:spPr bwMode="auto">
          <a:xfrm>
            <a:off x="381000" y="1066800"/>
            <a:ext cx="9220200" cy="1631216"/>
          </a:xfrm>
          <a:prstGeom prst="rect">
            <a:avLst/>
          </a:prstGeom>
          <a:noFill/>
          <a:ln w="9525">
            <a:noFill/>
            <a:miter lim="800000"/>
            <a:headEnd/>
            <a:tailEnd/>
          </a:ln>
          <a:effectLst/>
        </p:spPr>
        <p:txBody>
          <a:bodyPr>
            <a:spAutoFit/>
          </a:bodyPr>
          <a:lstStyle/>
          <a:p>
            <a:pPr defTabSz="992188" eaLnBrk="0" hangingPunct="0">
              <a:lnSpc>
                <a:spcPct val="100000"/>
              </a:lnSpc>
              <a:spcBef>
                <a:spcPct val="0"/>
              </a:spcBef>
              <a:buClrTx/>
              <a:buSzTx/>
              <a:buFontTx/>
              <a:buNone/>
            </a:pPr>
            <a:r>
              <a:rPr lang="en-US" sz="2000" dirty="0" smtClean="0">
                <a:solidFill>
                  <a:schemeClr val="tx1"/>
                </a:solidFill>
                <a:effectLst>
                  <a:outerShdw blurRad="38100" dist="38100" dir="2700000" algn="tl">
                    <a:srgbClr val="000000"/>
                  </a:outerShdw>
                </a:effectLst>
              </a:rPr>
              <a:t>Who was Captain </a:t>
            </a:r>
            <a:r>
              <a:rPr lang="en-US" sz="2000" dirty="0" err="1">
                <a:solidFill>
                  <a:schemeClr val="tx1"/>
                </a:solidFill>
                <a:effectLst>
                  <a:outerShdw blurRad="38100" dist="38100" dir="2700000" algn="tl">
                    <a:srgbClr val="000000"/>
                  </a:outerShdw>
                </a:effectLst>
              </a:rPr>
              <a:t>Boanerges</a:t>
            </a:r>
            <a:r>
              <a:rPr lang="en-US" sz="2000" dirty="0">
                <a:solidFill>
                  <a:schemeClr val="tx1"/>
                </a:solidFill>
                <a:effectLst>
                  <a:outerShdw blurRad="38100" dist="38100" dir="2700000" algn="tl">
                    <a:srgbClr val="000000"/>
                  </a:outerShdw>
                </a:effectLst>
              </a:rPr>
              <a:t>’ faithful </a:t>
            </a:r>
            <a:r>
              <a:rPr lang="en-US" sz="2000" dirty="0" smtClean="0">
                <a:solidFill>
                  <a:schemeClr val="tx1"/>
                </a:solidFill>
                <a:effectLst>
                  <a:outerShdw blurRad="38100" dist="38100" dir="2700000" algn="tl">
                    <a:srgbClr val="000000"/>
                  </a:outerShdw>
                </a:effectLst>
              </a:rPr>
              <a:t>trumpeter?</a:t>
            </a:r>
          </a:p>
          <a:p>
            <a:pPr defTabSz="992188" eaLnBrk="0" hangingPunct="0">
              <a:lnSpc>
                <a:spcPct val="100000"/>
              </a:lnSpc>
              <a:spcBef>
                <a:spcPct val="0"/>
              </a:spcBef>
              <a:buClrTx/>
              <a:buSzTx/>
              <a:buFontTx/>
              <a:buNone/>
            </a:pPr>
            <a:r>
              <a:rPr lang="en-US" sz="2000" dirty="0" smtClean="0">
                <a:solidFill>
                  <a:srgbClr val="FFCC00"/>
                </a:solidFill>
                <a:effectLst>
                  <a:outerShdw blurRad="38100" dist="38100" dir="2700000" algn="tl">
                    <a:srgbClr val="000000"/>
                  </a:outerShdw>
                </a:effectLst>
              </a:rPr>
              <a:t>Take-head-what-you-hear</a:t>
            </a:r>
          </a:p>
          <a:p>
            <a:pPr defTabSz="992188" eaLnBrk="0" hangingPunct="0">
              <a:lnSpc>
                <a:spcPct val="100000"/>
              </a:lnSpc>
              <a:spcBef>
                <a:spcPct val="0"/>
              </a:spcBef>
              <a:buClrTx/>
              <a:buSzTx/>
              <a:buFontTx/>
              <a:buNone/>
            </a:pPr>
            <a:endParaRPr lang="en-US" sz="2000" dirty="0" smtClean="0">
              <a:solidFill>
                <a:srgbClr val="FFCC00"/>
              </a:solidFill>
              <a:effectLst>
                <a:outerShdw blurRad="38100" dist="38100" dir="2700000" algn="tl">
                  <a:srgbClr val="000000"/>
                </a:outerShdw>
              </a:effectLst>
            </a:endParaRPr>
          </a:p>
          <a:p>
            <a:pPr defTabSz="992188" eaLnBrk="0" hangingPunct="0">
              <a:lnSpc>
                <a:spcPct val="100000"/>
              </a:lnSpc>
              <a:spcBef>
                <a:spcPct val="0"/>
              </a:spcBef>
              <a:buClrTx/>
              <a:buSzTx/>
              <a:buFontTx/>
              <a:buNone/>
            </a:pPr>
            <a:r>
              <a:rPr lang="en-US" sz="2000" dirty="0" smtClean="0">
                <a:solidFill>
                  <a:schemeClr val="tx1"/>
                </a:solidFill>
                <a:effectLst>
                  <a:outerShdw blurRad="38100" dist="38100" dir="2700000" algn="tl">
                    <a:srgbClr val="000000"/>
                  </a:outerShdw>
                </a:effectLst>
              </a:rPr>
              <a:t>He is </a:t>
            </a:r>
            <a:r>
              <a:rPr lang="en-US" sz="2000" dirty="0">
                <a:solidFill>
                  <a:schemeClr val="tx1"/>
                </a:solidFill>
                <a:effectLst>
                  <a:outerShdw blurRad="38100" dist="38100" dir="2700000" algn="tl">
                    <a:srgbClr val="000000"/>
                  </a:outerShdw>
                </a:effectLst>
              </a:rPr>
              <a:t>the first to approach </a:t>
            </a:r>
            <a:r>
              <a:rPr lang="en-US" sz="2000" dirty="0" smtClean="0">
                <a:solidFill>
                  <a:schemeClr val="tx1"/>
                </a:solidFill>
                <a:effectLst>
                  <a:outerShdw blurRad="38100" dist="38100" dir="2700000" algn="tl">
                    <a:srgbClr val="000000"/>
                  </a:outerShdw>
                </a:effectLst>
              </a:rPr>
              <a:t>Ear-gate.</a:t>
            </a:r>
            <a:br>
              <a:rPr lang="en-US" sz="2000" dirty="0" smtClean="0">
                <a:solidFill>
                  <a:schemeClr val="tx1"/>
                </a:solidFill>
                <a:effectLst>
                  <a:outerShdw blurRad="38100" dist="38100" dir="2700000" algn="tl">
                    <a:srgbClr val="000000"/>
                  </a:outerShdw>
                </a:effectLst>
              </a:rPr>
            </a:br>
            <a:r>
              <a:rPr lang="en-US" sz="2000" dirty="0" smtClean="0">
                <a:solidFill>
                  <a:schemeClr val="tx1"/>
                </a:solidFill>
                <a:effectLst>
                  <a:outerShdw blurRad="38100" dist="38100" dir="2700000" algn="tl">
                    <a:srgbClr val="000000"/>
                  </a:outerShdw>
                </a:effectLst>
              </a:rPr>
              <a:t>Describe his four </a:t>
            </a:r>
            <a:r>
              <a:rPr lang="en-US" sz="2000" dirty="0">
                <a:solidFill>
                  <a:schemeClr val="tx1"/>
                </a:solidFill>
                <a:effectLst>
                  <a:outerShdw blurRad="38100" dist="38100" dir="2700000" algn="tl">
                    <a:srgbClr val="000000"/>
                  </a:outerShdw>
                </a:effectLst>
              </a:rPr>
              <a:t>summons and any corresponding responses.</a:t>
            </a:r>
          </a:p>
        </p:txBody>
      </p:sp>
      <p:pic>
        <p:nvPicPr>
          <p:cNvPr id="272393" name="Picture 9" descr="D:\Data\PowerPoint\Bible Related\The Holy War (Fall 2017)\Images\Trumpet.png"/>
          <p:cNvPicPr>
            <a:picLocks noChangeAspect="1" noChangeArrowheads="1"/>
          </p:cNvPicPr>
          <p:nvPr/>
        </p:nvPicPr>
        <p:blipFill>
          <a:blip r:embed="rId2" cstate="print"/>
          <a:srcRect/>
          <a:stretch>
            <a:fillRect/>
          </a:stretch>
        </p:blipFill>
        <p:spPr bwMode="auto">
          <a:xfrm>
            <a:off x="8077200" y="914400"/>
            <a:ext cx="1571844" cy="233395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2388">
                                            <p:txEl>
                                              <p:pRg st="1" end="1"/>
                                            </p:txEl>
                                          </p:spTgt>
                                        </p:tgtEl>
                                        <p:attrNameLst>
                                          <p:attrName>style.visibility</p:attrName>
                                        </p:attrNameLst>
                                      </p:cBhvr>
                                      <p:to>
                                        <p:strVal val="visible"/>
                                      </p:to>
                                    </p:set>
                                    <p:animEffect transition="in" filter="fade">
                                      <p:cBhvr>
                                        <p:cTn id="7" dur="500"/>
                                        <p:tgtEl>
                                          <p:spTgt spid="27238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2388">
                                            <p:txEl>
                                              <p:pRg st="3" end="3"/>
                                            </p:txEl>
                                          </p:spTgt>
                                        </p:tgtEl>
                                        <p:attrNameLst>
                                          <p:attrName>style.visibility</p:attrName>
                                        </p:attrNameLst>
                                      </p:cBhvr>
                                      <p:to>
                                        <p:strVal val="visible"/>
                                      </p:to>
                                    </p:set>
                                    <p:animEffect transition="in" filter="fade">
                                      <p:cBhvr>
                                        <p:cTn id="12" dur="500"/>
                                        <p:tgtEl>
                                          <p:spTgt spid="272388">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2387">
                                            <p:txEl>
                                              <p:pRg st="0" end="0"/>
                                            </p:txEl>
                                          </p:spTgt>
                                        </p:tgtEl>
                                        <p:attrNameLst>
                                          <p:attrName>style.visibility</p:attrName>
                                        </p:attrNameLst>
                                      </p:cBhvr>
                                      <p:to>
                                        <p:strVal val="visible"/>
                                      </p:to>
                                    </p:set>
                                    <p:animEffect transition="in" filter="fade">
                                      <p:cBhvr>
                                        <p:cTn id="17" dur="500"/>
                                        <p:tgtEl>
                                          <p:spTgt spid="27238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72387">
                                            <p:txEl>
                                              <p:pRg st="1" end="1"/>
                                            </p:txEl>
                                          </p:spTgt>
                                        </p:tgtEl>
                                        <p:attrNameLst>
                                          <p:attrName>style.visibility</p:attrName>
                                        </p:attrNameLst>
                                      </p:cBhvr>
                                      <p:to>
                                        <p:strVal val="visible"/>
                                      </p:to>
                                    </p:set>
                                    <p:animEffect transition="in" filter="fade">
                                      <p:cBhvr>
                                        <p:cTn id="22" dur="500"/>
                                        <p:tgtEl>
                                          <p:spTgt spid="272387">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72387">
                                            <p:txEl>
                                              <p:pRg st="2" end="2"/>
                                            </p:txEl>
                                          </p:spTgt>
                                        </p:tgtEl>
                                        <p:attrNameLst>
                                          <p:attrName>style.visibility</p:attrName>
                                        </p:attrNameLst>
                                      </p:cBhvr>
                                      <p:to>
                                        <p:strVal val="visible"/>
                                      </p:to>
                                    </p:set>
                                    <p:animEffect transition="in" filter="fade">
                                      <p:cBhvr>
                                        <p:cTn id="27" dur="500"/>
                                        <p:tgtEl>
                                          <p:spTgt spid="272387">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72387">
                                            <p:txEl>
                                              <p:pRg st="3" end="3"/>
                                            </p:txEl>
                                          </p:spTgt>
                                        </p:tgtEl>
                                        <p:attrNameLst>
                                          <p:attrName>style.visibility</p:attrName>
                                        </p:attrNameLst>
                                      </p:cBhvr>
                                      <p:to>
                                        <p:strVal val="visible"/>
                                      </p:to>
                                    </p:set>
                                    <p:animEffect transition="in" filter="fade">
                                      <p:cBhvr>
                                        <p:cTn id="32" dur="500"/>
                                        <p:tgtEl>
                                          <p:spTgt spid="272387">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72387">
                                            <p:txEl>
                                              <p:pRg st="4" end="4"/>
                                            </p:txEl>
                                          </p:spTgt>
                                        </p:tgtEl>
                                        <p:attrNameLst>
                                          <p:attrName>style.visibility</p:attrName>
                                        </p:attrNameLst>
                                      </p:cBhvr>
                                      <p:to>
                                        <p:strVal val="visible"/>
                                      </p:to>
                                    </p:set>
                                    <p:animEffect transition="in" filter="fade">
                                      <p:cBhvr>
                                        <p:cTn id="37" dur="500"/>
                                        <p:tgtEl>
                                          <p:spTgt spid="272387">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72387">
                                            <p:txEl>
                                              <p:pRg st="5" end="5"/>
                                            </p:txEl>
                                          </p:spTgt>
                                        </p:tgtEl>
                                        <p:attrNameLst>
                                          <p:attrName>style.visibility</p:attrName>
                                        </p:attrNameLst>
                                      </p:cBhvr>
                                      <p:to>
                                        <p:strVal val="visible"/>
                                      </p:to>
                                    </p:set>
                                    <p:animEffect transition="in" filter="fade">
                                      <p:cBhvr>
                                        <p:cTn id="42" dur="500"/>
                                        <p:tgtEl>
                                          <p:spTgt spid="272387">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72387">
                                            <p:txEl>
                                              <p:pRg st="6" end="6"/>
                                            </p:txEl>
                                          </p:spTgt>
                                        </p:tgtEl>
                                        <p:attrNameLst>
                                          <p:attrName>style.visibility</p:attrName>
                                        </p:attrNameLst>
                                      </p:cBhvr>
                                      <p:to>
                                        <p:strVal val="visible"/>
                                      </p:to>
                                    </p:set>
                                    <p:animEffect transition="in" filter="fade">
                                      <p:cBhvr>
                                        <p:cTn id="47" dur="500"/>
                                        <p:tgtEl>
                                          <p:spTgt spid="272387">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72387">
                                            <p:txEl>
                                              <p:pRg st="7" end="7"/>
                                            </p:txEl>
                                          </p:spTgt>
                                        </p:tgtEl>
                                        <p:attrNameLst>
                                          <p:attrName>style.visibility</p:attrName>
                                        </p:attrNameLst>
                                      </p:cBhvr>
                                      <p:to>
                                        <p:strVal val="visible"/>
                                      </p:to>
                                    </p:set>
                                    <p:animEffect transition="in" filter="fade">
                                      <p:cBhvr>
                                        <p:cTn id="52" dur="500"/>
                                        <p:tgtEl>
                                          <p:spTgt spid="272387">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72387">
                                            <p:txEl>
                                              <p:pRg st="8" end="8"/>
                                            </p:txEl>
                                          </p:spTgt>
                                        </p:tgtEl>
                                        <p:attrNameLst>
                                          <p:attrName>style.visibility</p:attrName>
                                        </p:attrNameLst>
                                      </p:cBhvr>
                                      <p:to>
                                        <p:strVal val="visible"/>
                                      </p:to>
                                    </p:set>
                                    <p:animEffect transition="in" filter="fade">
                                      <p:cBhvr>
                                        <p:cTn id="57" dur="500"/>
                                        <p:tgtEl>
                                          <p:spTgt spid="272387">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72387">
                                            <p:txEl>
                                              <p:pRg st="9" end="9"/>
                                            </p:txEl>
                                          </p:spTgt>
                                        </p:tgtEl>
                                        <p:attrNameLst>
                                          <p:attrName>style.visibility</p:attrName>
                                        </p:attrNameLst>
                                      </p:cBhvr>
                                      <p:to>
                                        <p:strVal val="visible"/>
                                      </p:to>
                                    </p:set>
                                    <p:animEffect transition="in" filter="fade">
                                      <p:cBhvr>
                                        <p:cTn id="62" dur="500"/>
                                        <p:tgtEl>
                                          <p:spTgt spid="272387">
                                            <p:txEl>
                                              <p:pRg st="9" end="9"/>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72387">
                                            <p:txEl>
                                              <p:pRg st="10" end="10"/>
                                            </p:txEl>
                                          </p:spTgt>
                                        </p:tgtEl>
                                        <p:attrNameLst>
                                          <p:attrName>style.visibility</p:attrName>
                                        </p:attrNameLst>
                                      </p:cBhvr>
                                      <p:to>
                                        <p:strVal val="visible"/>
                                      </p:to>
                                    </p:set>
                                    <p:animEffect transition="in" filter="fade">
                                      <p:cBhvr>
                                        <p:cTn id="67" dur="500"/>
                                        <p:tgtEl>
                                          <p:spTgt spid="27238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87"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5" name="Rectangle 3"/>
          <p:cNvSpPr>
            <a:spLocks noGrp="1" noChangeArrowheads="1"/>
          </p:cNvSpPr>
          <p:nvPr>
            <p:ph type="body" idx="1"/>
          </p:nvPr>
        </p:nvSpPr>
        <p:spPr>
          <a:xfrm>
            <a:off x="503238" y="2057400"/>
            <a:ext cx="9021762" cy="4876800"/>
          </a:xfrm>
        </p:spPr>
        <p:txBody>
          <a:bodyPr/>
          <a:lstStyle/>
          <a:p>
            <a:pPr marL="228600" indent="-228600">
              <a:spcBef>
                <a:spcPct val="40000"/>
              </a:spcBef>
              <a:buFontTx/>
              <a:buChar char="•"/>
            </a:pPr>
            <a:r>
              <a:rPr lang="en-US" sz="3100" dirty="0">
                <a:solidFill>
                  <a:schemeClr val="tx1"/>
                </a:solidFill>
              </a:rPr>
              <a:t>Laments the absence of Mayor Understanding</a:t>
            </a:r>
          </a:p>
          <a:p>
            <a:pPr marL="228600" indent="-228600">
              <a:spcBef>
                <a:spcPct val="40000"/>
              </a:spcBef>
              <a:buFontTx/>
              <a:buChar char="•"/>
            </a:pPr>
            <a:r>
              <a:rPr lang="en-US" sz="3100" dirty="0">
                <a:solidFill>
                  <a:schemeClr val="tx1"/>
                </a:solidFill>
              </a:rPr>
              <a:t>Ignores </a:t>
            </a:r>
            <a:r>
              <a:rPr lang="en-US" sz="3100" dirty="0" err="1" smtClean="0">
                <a:solidFill>
                  <a:schemeClr val="tx1"/>
                </a:solidFill>
              </a:rPr>
              <a:t>Diabolus</a:t>
            </a:r>
            <a:r>
              <a:rPr lang="en-US" sz="3100" dirty="0" smtClean="0">
                <a:solidFill>
                  <a:schemeClr val="tx1"/>
                </a:solidFill>
              </a:rPr>
              <a:t> *</a:t>
            </a:r>
            <a:endParaRPr lang="en-US" sz="3100" dirty="0">
              <a:solidFill>
                <a:schemeClr val="tx1"/>
              </a:solidFill>
            </a:endParaRPr>
          </a:p>
          <a:p>
            <a:pPr marL="228600" indent="-228600">
              <a:spcBef>
                <a:spcPct val="40000"/>
              </a:spcBef>
              <a:buFontTx/>
              <a:buChar char="•"/>
            </a:pPr>
            <a:r>
              <a:rPr lang="en-US" sz="3100" dirty="0">
                <a:solidFill>
                  <a:schemeClr val="tx1"/>
                </a:solidFill>
              </a:rPr>
              <a:t>Tells his commission and shows his credentials (seal)</a:t>
            </a:r>
          </a:p>
          <a:p>
            <a:pPr marL="228600" indent="-228600">
              <a:spcBef>
                <a:spcPct val="40000"/>
              </a:spcBef>
              <a:buFontTx/>
              <a:buChar char="•"/>
            </a:pPr>
            <a:r>
              <a:rPr lang="en-US" sz="3100" dirty="0">
                <a:solidFill>
                  <a:schemeClr val="tx1"/>
                </a:solidFill>
              </a:rPr>
              <a:t>Reiterates offer of peace, yet . . .</a:t>
            </a:r>
          </a:p>
          <a:p>
            <a:pPr marL="228600" indent="-228600">
              <a:spcBef>
                <a:spcPct val="40000"/>
              </a:spcBef>
              <a:buFontTx/>
              <a:buChar char="•"/>
            </a:pPr>
            <a:r>
              <a:rPr lang="en-US" sz="3100" dirty="0">
                <a:solidFill>
                  <a:schemeClr val="tx1"/>
                </a:solidFill>
              </a:rPr>
              <a:t>Threatens use of force</a:t>
            </a:r>
            <a:endParaRPr lang="en-US" sz="3300" dirty="0">
              <a:solidFill>
                <a:schemeClr val="tx1"/>
              </a:solidFill>
            </a:endParaRPr>
          </a:p>
        </p:txBody>
      </p:sp>
      <p:sp>
        <p:nvSpPr>
          <p:cNvPr id="274436" name="Text Box 4"/>
          <p:cNvSpPr txBox="1">
            <a:spLocks noChangeArrowheads="1"/>
          </p:cNvSpPr>
          <p:nvPr/>
        </p:nvSpPr>
        <p:spPr bwMode="auto">
          <a:xfrm>
            <a:off x="381000" y="715963"/>
            <a:ext cx="9220200" cy="579437"/>
          </a:xfrm>
          <a:prstGeom prst="rect">
            <a:avLst/>
          </a:prstGeom>
          <a:noFill/>
          <a:ln w="9525">
            <a:noFill/>
            <a:miter lim="800000"/>
            <a:headEnd/>
            <a:tailEnd/>
          </a:ln>
          <a:effectLst/>
        </p:spPr>
        <p:txBody>
          <a:bodyPr>
            <a:spAutoFit/>
          </a:bodyPr>
          <a:lstStyle/>
          <a:p>
            <a:pPr defTabSz="992188" eaLnBrk="0" hangingPunct="0">
              <a:lnSpc>
                <a:spcPct val="100000"/>
              </a:lnSpc>
              <a:spcBef>
                <a:spcPct val="0"/>
              </a:spcBef>
              <a:buClrTx/>
              <a:buSzTx/>
              <a:buFontTx/>
              <a:buNone/>
            </a:pPr>
            <a:r>
              <a:rPr lang="en-US" sz="3200">
                <a:effectLst>
                  <a:outerShdw blurRad="38100" dist="38100" dir="2700000" algn="tl">
                    <a:srgbClr val="000000"/>
                  </a:outerShdw>
                </a:effectLst>
              </a:rPr>
              <a:t>Speech 1: Captain Boanerges</a:t>
            </a:r>
          </a:p>
        </p:txBody>
      </p:sp>
      <p:pic>
        <p:nvPicPr>
          <p:cNvPr id="274437" name="Picture 5" descr="Shield_HolyWary_Boanerges"/>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618413" y="76200"/>
            <a:ext cx="2439987" cy="18303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4435">
                                            <p:txEl>
                                              <p:pRg st="0" end="0"/>
                                            </p:txEl>
                                          </p:spTgt>
                                        </p:tgtEl>
                                        <p:attrNameLst>
                                          <p:attrName>style.visibility</p:attrName>
                                        </p:attrNameLst>
                                      </p:cBhvr>
                                      <p:to>
                                        <p:strVal val="visible"/>
                                      </p:to>
                                    </p:set>
                                    <p:animEffect transition="in" filter="fade">
                                      <p:cBhvr>
                                        <p:cTn id="7" dur="500"/>
                                        <p:tgtEl>
                                          <p:spTgt spid="274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4435">
                                            <p:txEl>
                                              <p:pRg st="1" end="1"/>
                                            </p:txEl>
                                          </p:spTgt>
                                        </p:tgtEl>
                                        <p:attrNameLst>
                                          <p:attrName>style.visibility</p:attrName>
                                        </p:attrNameLst>
                                      </p:cBhvr>
                                      <p:to>
                                        <p:strVal val="visible"/>
                                      </p:to>
                                    </p:set>
                                    <p:animEffect transition="in" filter="fade">
                                      <p:cBhvr>
                                        <p:cTn id="12" dur="500"/>
                                        <p:tgtEl>
                                          <p:spTgt spid="274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4435">
                                            <p:txEl>
                                              <p:pRg st="2" end="2"/>
                                            </p:txEl>
                                          </p:spTgt>
                                        </p:tgtEl>
                                        <p:attrNameLst>
                                          <p:attrName>style.visibility</p:attrName>
                                        </p:attrNameLst>
                                      </p:cBhvr>
                                      <p:to>
                                        <p:strVal val="visible"/>
                                      </p:to>
                                    </p:set>
                                    <p:animEffect transition="in" filter="fade">
                                      <p:cBhvr>
                                        <p:cTn id="17" dur="500"/>
                                        <p:tgtEl>
                                          <p:spTgt spid="2744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74435">
                                            <p:txEl>
                                              <p:pRg st="3" end="3"/>
                                            </p:txEl>
                                          </p:spTgt>
                                        </p:tgtEl>
                                        <p:attrNameLst>
                                          <p:attrName>style.visibility</p:attrName>
                                        </p:attrNameLst>
                                      </p:cBhvr>
                                      <p:to>
                                        <p:strVal val="visible"/>
                                      </p:to>
                                    </p:set>
                                    <p:animEffect transition="in" filter="fade">
                                      <p:cBhvr>
                                        <p:cTn id="22" dur="500"/>
                                        <p:tgtEl>
                                          <p:spTgt spid="2744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74435">
                                            <p:txEl>
                                              <p:pRg st="4" end="4"/>
                                            </p:txEl>
                                          </p:spTgt>
                                        </p:tgtEl>
                                        <p:attrNameLst>
                                          <p:attrName>style.visibility</p:attrName>
                                        </p:attrNameLst>
                                      </p:cBhvr>
                                      <p:to>
                                        <p:strVal val="visible"/>
                                      </p:to>
                                    </p:set>
                                    <p:animEffect transition="in" filter="fade">
                                      <p:cBhvr>
                                        <p:cTn id="27" dur="500"/>
                                        <p:tgtEl>
                                          <p:spTgt spid="274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body" idx="1"/>
          </p:nvPr>
        </p:nvSpPr>
        <p:spPr>
          <a:xfrm>
            <a:off x="503238" y="1905000"/>
            <a:ext cx="9174162" cy="4876800"/>
          </a:xfrm>
        </p:spPr>
        <p:txBody>
          <a:bodyPr/>
          <a:lstStyle/>
          <a:p>
            <a:pPr marL="228600" indent="-228600">
              <a:spcBef>
                <a:spcPct val="40000"/>
              </a:spcBef>
              <a:buFontTx/>
              <a:buChar char="•"/>
            </a:pPr>
            <a:r>
              <a:rPr lang="en-US" sz="2700" dirty="0">
                <a:solidFill>
                  <a:schemeClr val="tx1"/>
                </a:solidFill>
              </a:rPr>
              <a:t>Reminds them of their past and present condition</a:t>
            </a:r>
          </a:p>
          <a:p>
            <a:pPr marL="228600" indent="-228600">
              <a:spcBef>
                <a:spcPct val="40000"/>
              </a:spcBef>
              <a:buFontTx/>
              <a:buChar char="•"/>
            </a:pPr>
            <a:r>
              <a:rPr lang="en-US" sz="2700" dirty="0">
                <a:solidFill>
                  <a:schemeClr val="tx1"/>
                </a:solidFill>
              </a:rPr>
              <a:t>Stresses </a:t>
            </a:r>
            <a:r>
              <a:rPr lang="en-US" sz="2700" dirty="0" smtClean="0">
                <a:solidFill>
                  <a:schemeClr val="tx1"/>
                </a:solidFill>
              </a:rPr>
              <a:t>submission </a:t>
            </a:r>
            <a:r>
              <a:rPr lang="en-US" sz="2700" dirty="0">
                <a:solidFill>
                  <a:schemeClr val="tx1"/>
                </a:solidFill>
              </a:rPr>
              <a:t>to </a:t>
            </a:r>
            <a:r>
              <a:rPr lang="en-US" sz="2700" dirty="0" err="1">
                <a:solidFill>
                  <a:schemeClr val="tx1"/>
                </a:solidFill>
              </a:rPr>
              <a:t>Shaddai</a:t>
            </a:r>
            <a:r>
              <a:rPr lang="en-US" sz="2700" dirty="0">
                <a:solidFill>
                  <a:schemeClr val="tx1"/>
                </a:solidFill>
              </a:rPr>
              <a:t> is in their best interest</a:t>
            </a:r>
          </a:p>
          <a:p>
            <a:pPr marL="228600" indent="-228600">
              <a:spcBef>
                <a:spcPct val="40000"/>
              </a:spcBef>
              <a:buFontTx/>
              <a:buChar char="•"/>
            </a:pPr>
            <a:r>
              <a:rPr lang="en-US" sz="2700" dirty="0">
                <a:solidFill>
                  <a:schemeClr val="tx1"/>
                </a:solidFill>
              </a:rPr>
              <a:t>Mentions the power of </a:t>
            </a:r>
            <a:r>
              <a:rPr lang="en-US" sz="2700" dirty="0" err="1">
                <a:solidFill>
                  <a:schemeClr val="tx1"/>
                </a:solidFill>
              </a:rPr>
              <a:t>Shaddai’s</a:t>
            </a:r>
            <a:r>
              <a:rPr lang="en-US" sz="2700" dirty="0">
                <a:solidFill>
                  <a:schemeClr val="tx1"/>
                </a:solidFill>
              </a:rPr>
              <a:t> anger</a:t>
            </a:r>
          </a:p>
          <a:p>
            <a:pPr marL="228600" indent="-228600">
              <a:spcBef>
                <a:spcPct val="40000"/>
              </a:spcBef>
              <a:buFontTx/>
              <a:buChar char="•"/>
            </a:pPr>
            <a:r>
              <a:rPr lang="en-US" sz="2700" dirty="0">
                <a:solidFill>
                  <a:schemeClr val="tx1"/>
                </a:solidFill>
              </a:rPr>
              <a:t>Recounts their acts as proof of their </a:t>
            </a:r>
            <a:r>
              <a:rPr lang="en-US" sz="2700" dirty="0" smtClean="0">
                <a:solidFill>
                  <a:schemeClr val="tx1"/>
                </a:solidFill>
              </a:rPr>
              <a:t>rebellion *</a:t>
            </a:r>
            <a:endParaRPr lang="en-US" sz="2700" dirty="0">
              <a:solidFill>
                <a:schemeClr val="tx1"/>
              </a:solidFill>
            </a:endParaRPr>
          </a:p>
          <a:p>
            <a:pPr marL="228600" indent="-228600">
              <a:spcBef>
                <a:spcPct val="40000"/>
              </a:spcBef>
              <a:buFontTx/>
              <a:buChar char="•"/>
            </a:pPr>
            <a:r>
              <a:rPr lang="en-US" sz="2700" dirty="0">
                <a:solidFill>
                  <a:schemeClr val="tx1"/>
                </a:solidFill>
              </a:rPr>
              <a:t>Stresses the need to act </a:t>
            </a:r>
            <a:r>
              <a:rPr lang="en-US" sz="2700" dirty="0" smtClean="0">
                <a:solidFill>
                  <a:schemeClr val="tx1"/>
                </a:solidFill>
              </a:rPr>
              <a:t>quickly *</a:t>
            </a:r>
            <a:endParaRPr lang="en-US" sz="2700" dirty="0">
              <a:solidFill>
                <a:schemeClr val="tx1"/>
              </a:solidFill>
            </a:endParaRPr>
          </a:p>
          <a:p>
            <a:pPr marL="228600" indent="-228600">
              <a:spcBef>
                <a:spcPct val="40000"/>
              </a:spcBef>
              <a:buFontTx/>
              <a:buChar char="•"/>
            </a:pPr>
            <a:r>
              <a:rPr lang="en-US" sz="2700" dirty="0">
                <a:solidFill>
                  <a:schemeClr val="tx1"/>
                </a:solidFill>
              </a:rPr>
              <a:t>Warns them against being deceived by </a:t>
            </a:r>
            <a:r>
              <a:rPr lang="en-US" sz="2700" dirty="0" err="1">
                <a:solidFill>
                  <a:schemeClr val="tx1"/>
                </a:solidFill>
              </a:rPr>
              <a:t>Diabolus</a:t>
            </a:r>
            <a:r>
              <a:rPr lang="en-US" sz="2700" dirty="0">
                <a:solidFill>
                  <a:schemeClr val="tx1"/>
                </a:solidFill>
              </a:rPr>
              <a:t> into thinking that the Captains seek their own profit</a:t>
            </a:r>
          </a:p>
          <a:p>
            <a:pPr marL="228600" indent="-228600">
              <a:spcBef>
                <a:spcPct val="40000"/>
              </a:spcBef>
              <a:buFontTx/>
              <a:buChar char="•"/>
            </a:pPr>
            <a:r>
              <a:rPr lang="en-US" sz="2700" dirty="0">
                <a:solidFill>
                  <a:schemeClr val="tx1"/>
                </a:solidFill>
              </a:rPr>
              <a:t>Highlights </a:t>
            </a:r>
            <a:r>
              <a:rPr lang="en-US" sz="2700" dirty="0" err="1">
                <a:solidFill>
                  <a:schemeClr val="tx1"/>
                </a:solidFill>
              </a:rPr>
              <a:t>Shaddai’s</a:t>
            </a:r>
            <a:r>
              <a:rPr lang="en-US" sz="2700" dirty="0">
                <a:solidFill>
                  <a:schemeClr val="tx1"/>
                </a:solidFill>
              </a:rPr>
              <a:t> amazing grace and </a:t>
            </a:r>
            <a:r>
              <a:rPr lang="en-US" sz="2700" dirty="0" smtClean="0">
                <a:solidFill>
                  <a:schemeClr val="tx1"/>
                </a:solidFill>
              </a:rPr>
              <a:t>mercy *</a:t>
            </a:r>
          </a:p>
          <a:p>
            <a:pPr marL="228600" indent="-228600">
              <a:spcBef>
                <a:spcPct val="40000"/>
              </a:spcBef>
              <a:buFontTx/>
              <a:buChar char="•"/>
            </a:pPr>
            <a:r>
              <a:rPr lang="en-US" sz="2700" dirty="0" smtClean="0">
                <a:solidFill>
                  <a:srgbClr val="92D050"/>
                </a:solidFill>
              </a:rPr>
              <a:t>Quotes p. 26</a:t>
            </a:r>
            <a:endParaRPr lang="en-US" sz="2700" dirty="0">
              <a:solidFill>
                <a:srgbClr val="92D050"/>
              </a:solidFill>
            </a:endParaRPr>
          </a:p>
        </p:txBody>
      </p:sp>
      <p:sp>
        <p:nvSpPr>
          <p:cNvPr id="275459" name="Text Box 3"/>
          <p:cNvSpPr txBox="1">
            <a:spLocks noChangeArrowheads="1"/>
          </p:cNvSpPr>
          <p:nvPr/>
        </p:nvSpPr>
        <p:spPr bwMode="auto">
          <a:xfrm>
            <a:off x="381000" y="762000"/>
            <a:ext cx="9220200" cy="854075"/>
          </a:xfrm>
          <a:prstGeom prst="rect">
            <a:avLst/>
          </a:prstGeom>
          <a:noFill/>
          <a:ln w="9525">
            <a:noFill/>
            <a:miter lim="800000"/>
            <a:headEnd/>
            <a:tailEnd/>
          </a:ln>
          <a:effectLst/>
        </p:spPr>
        <p:txBody>
          <a:bodyPr>
            <a:spAutoFit/>
          </a:bodyPr>
          <a:lstStyle/>
          <a:p>
            <a:pPr defTabSz="992188" eaLnBrk="0" hangingPunct="0">
              <a:lnSpc>
                <a:spcPct val="100000"/>
              </a:lnSpc>
              <a:spcBef>
                <a:spcPct val="0"/>
              </a:spcBef>
              <a:buClrTx/>
              <a:buSzTx/>
              <a:buFontTx/>
              <a:buNone/>
            </a:pPr>
            <a:r>
              <a:rPr lang="en-US" sz="3200">
                <a:effectLst>
                  <a:outerShdw blurRad="38100" dist="38100" dir="2700000" algn="tl">
                    <a:srgbClr val="000000"/>
                  </a:outerShdw>
                </a:effectLst>
              </a:rPr>
              <a:t>Speech 2: Captain Conviction</a:t>
            </a:r>
          </a:p>
          <a:p>
            <a:pPr defTabSz="992188" eaLnBrk="0" hangingPunct="0">
              <a:lnSpc>
                <a:spcPct val="100000"/>
              </a:lnSpc>
              <a:spcBef>
                <a:spcPct val="0"/>
              </a:spcBef>
              <a:buClrTx/>
              <a:buSzTx/>
              <a:buFontTx/>
              <a:buNone/>
            </a:pPr>
            <a:r>
              <a:rPr lang="en-US" sz="1800">
                <a:effectLst>
                  <a:outerShdw blurRad="38100" dist="38100" dir="2700000" algn="tl">
                    <a:srgbClr val="000000"/>
                  </a:outerShdw>
                </a:effectLst>
              </a:rPr>
              <a:t>(Romans 3:10-19, 23)</a:t>
            </a:r>
          </a:p>
        </p:txBody>
      </p:sp>
      <p:pic>
        <p:nvPicPr>
          <p:cNvPr id="275461" name="Picture 5" descr="Shield_HolyWary_Conviction"/>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618413" y="74613"/>
            <a:ext cx="2439987" cy="183038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5458">
                                            <p:txEl>
                                              <p:pRg st="0" end="0"/>
                                            </p:txEl>
                                          </p:spTgt>
                                        </p:tgtEl>
                                        <p:attrNameLst>
                                          <p:attrName>style.visibility</p:attrName>
                                        </p:attrNameLst>
                                      </p:cBhvr>
                                      <p:to>
                                        <p:strVal val="visible"/>
                                      </p:to>
                                    </p:set>
                                    <p:animEffect transition="in" filter="fade">
                                      <p:cBhvr>
                                        <p:cTn id="7" dur="500"/>
                                        <p:tgtEl>
                                          <p:spTgt spid="2754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5458">
                                            <p:txEl>
                                              <p:pRg st="1" end="1"/>
                                            </p:txEl>
                                          </p:spTgt>
                                        </p:tgtEl>
                                        <p:attrNameLst>
                                          <p:attrName>style.visibility</p:attrName>
                                        </p:attrNameLst>
                                      </p:cBhvr>
                                      <p:to>
                                        <p:strVal val="visible"/>
                                      </p:to>
                                    </p:set>
                                    <p:animEffect transition="in" filter="fade">
                                      <p:cBhvr>
                                        <p:cTn id="12" dur="500"/>
                                        <p:tgtEl>
                                          <p:spTgt spid="2754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5458">
                                            <p:txEl>
                                              <p:pRg st="2" end="2"/>
                                            </p:txEl>
                                          </p:spTgt>
                                        </p:tgtEl>
                                        <p:attrNameLst>
                                          <p:attrName>style.visibility</p:attrName>
                                        </p:attrNameLst>
                                      </p:cBhvr>
                                      <p:to>
                                        <p:strVal val="visible"/>
                                      </p:to>
                                    </p:set>
                                    <p:animEffect transition="in" filter="fade">
                                      <p:cBhvr>
                                        <p:cTn id="17" dur="500"/>
                                        <p:tgtEl>
                                          <p:spTgt spid="2754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75458">
                                            <p:txEl>
                                              <p:pRg st="3" end="3"/>
                                            </p:txEl>
                                          </p:spTgt>
                                        </p:tgtEl>
                                        <p:attrNameLst>
                                          <p:attrName>style.visibility</p:attrName>
                                        </p:attrNameLst>
                                      </p:cBhvr>
                                      <p:to>
                                        <p:strVal val="visible"/>
                                      </p:to>
                                    </p:set>
                                    <p:animEffect transition="in" filter="fade">
                                      <p:cBhvr>
                                        <p:cTn id="22" dur="500"/>
                                        <p:tgtEl>
                                          <p:spTgt spid="2754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75458">
                                            <p:txEl>
                                              <p:pRg st="4" end="4"/>
                                            </p:txEl>
                                          </p:spTgt>
                                        </p:tgtEl>
                                        <p:attrNameLst>
                                          <p:attrName>style.visibility</p:attrName>
                                        </p:attrNameLst>
                                      </p:cBhvr>
                                      <p:to>
                                        <p:strVal val="visible"/>
                                      </p:to>
                                    </p:set>
                                    <p:animEffect transition="in" filter="fade">
                                      <p:cBhvr>
                                        <p:cTn id="27" dur="500"/>
                                        <p:tgtEl>
                                          <p:spTgt spid="27545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75458">
                                            <p:txEl>
                                              <p:pRg st="5" end="5"/>
                                            </p:txEl>
                                          </p:spTgt>
                                        </p:tgtEl>
                                        <p:attrNameLst>
                                          <p:attrName>style.visibility</p:attrName>
                                        </p:attrNameLst>
                                      </p:cBhvr>
                                      <p:to>
                                        <p:strVal val="visible"/>
                                      </p:to>
                                    </p:set>
                                    <p:animEffect transition="in" filter="fade">
                                      <p:cBhvr>
                                        <p:cTn id="32" dur="500"/>
                                        <p:tgtEl>
                                          <p:spTgt spid="27545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75458">
                                            <p:txEl>
                                              <p:pRg st="6" end="6"/>
                                            </p:txEl>
                                          </p:spTgt>
                                        </p:tgtEl>
                                        <p:attrNameLst>
                                          <p:attrName>style.visibility</p:attrName>
                                        </p:attrNameLst>
                                      </p:cBhvr>
                                      <p:to>
                                        <p:strVal val="visible"/>
                                      </p:to>
                                    </p:set>
                                    <p:animEffect transition="in" filter="fade">
                                      <p:cBhvr>
                                        <p:cTn id="37" dur="500"/>
                                        <p:tgtEl>
                                          <p:spTgt spid="27545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75458">
                                            <p:txEl>
                                              <p:pRg st="7" end="7"/>
                                            </p:txEl>
                                          </p:spTgt>
                                        </p:tgtEl>
                                        <p:attrNameLst>
                                          <p:attrName>style.visibility</p:attrName>
                                        </p:attrNameLst>
                                      </p:cBhvr>
                                      <p:to>
                                        <p:strVal val="visible"/>
                                      </p:to>
                                    </p:set>
                                    <p:animEffect transition="in" filter="fade">
                                      <p:cBhvr>
                                        <p:cTn id="42" dur="500"/>
                                        <p:tgtEl>
                                          <p:spTgt spid="27545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458"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body" idx="1"/>
          </p:nvPr>
        </p:nvSpPr>
        <p:spPr>
          <a:xfrm>
            <a:off x="533400" y="2133600"/>
            <a:ext cx="9174163" cy="4495800"/>
          </a:xfrm>
        </p:spPr>
        <p:txBody>
          <a:bodyPr/>
          <a:lstStyle/>
          <a:p>
            <a:pPr marL="228600" indent="-228600">
              <a:lnSpc>
                <a:spcPct val="90000"/>
              </a:lnSpc>
              <a:spcBef>
                <a:spcPct val="40000"/>
              </a:spcBef>
              <a:buFontTx/>
              <a:buChar char="•"/>
            </a:pPr>
            <a:r>
              <a:rPr lang="en-US" sz="2200" dirty="0">
                <a:solidFill>
                  <a:schemeClr val="tx1"/>
                </a:solidFill>
              </a:rPr>
              <a:t>Opens by highlighting the length of their </a:t>
            </a:r>
            <a:r>
              <a:rPr lang="en-US" sz="2200" dirty="0" smtClean="0">
                <a:solidFill>
                  <a:schemeClr val="tx1"/>
                </a:solidFill>
              </a:rPr>
              <a:t>rebellion *</a:t>
            </a:r>
            <a:endParaRPr lang="en-US" sz="2200" dirty="0">
              <a:solidFill>
                <a:schemeClr val="tx1"/>
              </a:solidFill>
            </a:endParaRPr>
          </a:p>
          <a:p>
            <a:pPr marL="228600" indent="-228600">
              <a:lnSpc>
                <a:spcPct val="90000"/>
              </a:lnSpc>
              <a:spcBef>
                <a:spcPct val="40000"/>
              </a:spcBef>
              <a:buFontTx/>
              <a:buChar char="•"/>
            </a:pPr>
            <a:r>
              <a:rPr lang="en-US" sz="2200" dirty="0">
                <a:solidFill>
                  <a:schemeClr val="tx1"/>
                </a:solidFill>
              </a:rPr>
              <a:t>Reinforces that the message and mission is from </a:t>
            </a:r>
            <a:r>
              <a:rPr lang="en-US" sz="2200" dirty="0" err="1">
                <a:solidFill>
                  <a:schemeClr val="tx1"/>
                </a:solidFill>
              </a:rPr>
              <a:t>Shaddai</a:t>
            </a:r>
            <a:r>
              <a:rPr lang="en-US" sz="2200" dirty="0">
                <a:solidFill>
                  <a:schemeClr val="tx1"/>
                </a:solidFill>
              </a:rPr>
              <a:t> (not their own)</a:t>
            </a:r>
          </a:p>
          <a:p>
            <a:pPr marL="228600" indent="-228600">
              <a:lnSpc>
                <a:spcPct val="90000"/>
              </a:lnSpc>
              <a:spcBef>
                <a:spcPct val="40000"/>
              </a:spcBef>
              <a:buFontTx/>
              <a:buChar char="•"/>
            </a:pPr>
            <a:r>
              <a:rPr lang="en-US" sz="2200" dirty="0">
                <a:solidFill>
                  <a:schemeClr val="tx1"/>
                </a:solidFill>
              </a:rPr>
              <a:t>Warns them against being deceived by </a:t>
            </a:r>
            <a:r>
              <a:rPr lang="en-US" sz="2200" dirty="0" err="1">
                <a:solidFill>
                  <a:schemeClr val="tx1"/>
                </a:solidFill>
              </a:rPr>
              <a:t>Diabolus</a:t>
            </a:r>
            <a:r>
              <a:rPr lang="en-US" sz="2200" dirty="0">
                <a:solidFill>
                  <a:schemeClr val="tx1"/>
                </a:solidFill>
              </a:rPr>
              <a:t> into thinking that </a:t>
            </a:r>
            <a:r>
              <a:rPr lang="en-US" sz="2200" dirty="0" err="1">
                <a:solidFill>
                  <a:schemeClr val="tx1"/>
                </a:solidFill>
              </a:rPr>
              <a:t>Shaddai</a:t>
            </a:r>
            <a:r>
              <a:rPr lang="en-US" sz="2200" dirty="0">
                <a:solidFill>
                  <a:schemeClr val="tx1"/>
                </a:solidFill>
              </a:rPr>
              <a:t> is not able to subdue them</a:t>
            </a:r>
          </a:p>
          <a:p>
            <a:pPr marL="228600" indent="-228600">
              <a:lnSpc>
                <a:spcPct val="90000"/>
              </a:lnSpc>
              <a:spcBef>
                <a:spcPct val="40000"/>
              </a:spcBef>
              <a:buFontTx/>
              <a:buChar char="•"/>
            </a:pPr>
            <a:r>
              <a:rPr lang="en-US" sz="2200" dirty="0">
                <a:solidFill>
                  <a:schemeClr val="tx1"/>
                </a:solidFill>
              </a:rPr>
              <a:t>Warns them that He will not be merciful forever and that their judgment is very </a:t>
            </a:r>
            <a:r>
              <a:rPr lang="en-US" sz="2200" dirty="0" smtClean="0">
                <a:solidFill>
                  <a:schemeClr val="tx1"/>
                </a:solidFill>
              </a:rPr>
              <a:t>near *</a:t>
            </a:r>
            <a:endParaRPr lang="en-US" sz="2200" dirty="0">
              <a:solidFill>
                <a:schemeClr val="tx1"/>
              </a:solidFill>
            </a:endParaRPr>
          </a:p>
          <a:p>
            <a:pPr marL="228600" indent="-228600">
              <a:lnSpc>
                <a:spcPct val="90000"/>
              </a:lnSpc>
              <a:spcBef>
                <a:spcPct val="40000"/>
              </a:spcBef>
              <a:buFontTx/>
              <a:buChar char="•"/>
            </a:pPr>
            <a:r>
              <a:rPr lang="en-US" sz="2200" dirty="0" smtClean="0">
                <a:solidFill>
                  <a:schemeClr val="tx1"/>
                </a:solidFill>
              </a:rPr>
              <a:t>Stresses </a:t>
            </a:r>
            <a:r>
              <a:rPr lang="en-US" sz="2200" dirty="0">
                <a:solidFill>
                  <a:schemeClr val="tx1"/>
                </a:solidFill>
              </a:rPr>
              <a:t>repeatedly their utter helplessness in the day of </a:t>
            </a:r>
            <a:r>
              <a:rPr lang="en-US" sz="2200" dirty="0" smtClean="0">
                <a:solidFill>
                  <a:schemeClr val="tx1"/>
                </a:solidFill>
              </a:rPr>
              <a:t>judgment *</a:t>
            </a:r>
            <a:endParaRPr lang="en-US" sz="2200" dirty="0">
              <a:solidFill>
                <a:schemeClr val="tx1"/>
              </a:solidFill>
            </a:endParaRPr>
          </a:p>
          <a:p>
            <a:pPr marL="228600" indent="-228600">
              <a:lnSpc>
                <a:spcPct val="90000"/>
              </a:lnSpc>
              <a:spcBef>
                <a:spcPct val="40000"/>
              </a:spcBef>
              <a:buFontTx/>
              <a:buChar char="•"/>
            </a:pPr>
            <a:r>
              <a:rPr lang="en-US" sz="2200" dirty="0" err="1">
                <a:solidFill>
                  <a:schemeClr val="tx1"/>
                </a:solidFill>
              </a:rPr>
              <a:t>Diabolus</a:t>
            </a:r>
            <a:r>
              <a:rPr lang="en-US" sz="2200" dirty="0">
                <a:solidFill>
                  <a:schemeClr val="tx1"/>
                </a:solidFill>
              </a:rPr>
              <a:t> trembles during Captain Judgment’s </a:t>
            </a:r>
            <a:r>
              <a:rPr lang="en-US" sz="2200" dirty="0" smtClean="0">
                <a:solidFill>
                  <a:schemeClr val="tx1"/>
                </a:solidFill>
              </a:rPr>
              <a:t>speech *</a:t>
            </a:r>
          </a:p>
          <a:p>
            <a:pPr marL="228600" indent="-228600">
              <a:lnSpc>
                <a:spcPct val="90000"/>
              </a:lnSpc>
              <a:spcBef>
                <a:spcPct val="40000"/>
              </a:spcBef>
              <a:buFontTx/>
              <a:buChar char="•"/>
            </a:pPr>
            <a:r>
              <a:rPr lang="en-US" sz="2200" dirty="0" smtClean="0">
                <a:solidFill>
                  <a:srgbClr val="92D050"/>
                </a:solidFill>
              </a:rPr>
              <a:t>Quotes pp. 26, 27</a:t>
            </a:r>
            <a:endParaRPr lang="en-US" sz="2200" dirty="0">
              <a:solidFill>
                <a:srgbClr val="92D050"/>
              </a:solidFill>
            </a:endParaRPr>
          </a:p>
        </p:txBody>
      </p:sp>
      <p:sp>
        <p:nvSpPr>
          <p:cNvPr id="277507" name="Text Box 3"/>
          <p:cNvSpPr txBox="1">
            <a:spLocks noChangeArrowheads="1"/>
          </p:cNvSpPr>
          <p:nvPr/>
        </p:nvSpPr>
        <p:spPr bwMode="auto">
          <a:xfrm>
            <a:off x="381000" y="762000"/>
            <a:ext cx="9220200" cy="1128713"/>
          </a:xfrm>
          <a:prstGeom prst="rect">
            <a:avLst/>
          </a:prstGeom>
          <a:noFill/>
          <a:ln w="9525">
            <a:noFill/>
            <a:miter lim="800000"/>
            <a:headEnd/>
            <a:tailEnd/>
          </a:ln>
          <a:effectLst/>
        </p:spPr>
        <p:txBody>
          <a:bodyPr>
            <a:spAutoFit/>
          </a:bodyPr>
          <a:lstStyle/>
          <a:p>
            <a:pPr defTabSz="992188" eaLnBrk="0" hangingPunct="0">
              <a:lnSpc>
                <a:spcPct val="100000"/>
              </a:lnSpc>
              <a:spcBef>
                <a:spcPct val="0"/>
              </a:spcBef>
              <a:buClrTx/>
              <a:buSzTx/>
              <a:buFontTx/>
              <a:buNone/>
            </a:pPr>
            <a:r>
              <a:rPr lang="en-US" sz="3200" dirty="0">
                <a:effectLst>
                  <a:outerShdw blurRad="38100" dist="38100" dir="2700000" algn="tl">
                    <a:srgbClr val="000000"/>
                  </a:outerShdw>
                </a:effectLst>
              </a:rPr>
              <a:t>Speech 3: Captain Judgment</a:t>
            </a:r>
          </a:p>
          <a:p>
            <a:pPr defTabSz="992188" eaLnBrk="0" hangingPunct="0">
              <a:lnSpc>
                <a:spcPct val="100000"/>
              </a:lnSpc>
              <a:spcBef>
                <a:spcPct val="0"/>
              </a:spcBef>
              <a:buClrTx/>
              <a:buSzTx/>
              <a:buFontTx/>
              <a:buNone/>
            </a:pPr>
            <a:r>
              <a:rPr lang="en-US" sz="1800" dirty="0">
                <a:effectLst>
                  <a:outerShdw blurRad="38100" dist="38100" dir="2700000" algn="tl">
                    <a:srgbClr val="000000"/>
                  </a:outerShdw>
                </a:effectLst>
              </a:rPr>
              <a:t>(Malachi 4:1; 2 Peter 2:3; Job 36:17-19; Psalm 9:7; Isaiah 46:12-13; </a:t>
            </a:r>
          </a:p>
          <a:p>
            <a:pPr defTabSz="992188" eaLnBrk="0" hangingPunct="0">
              <a:lnSpc>
                <a:spcPct val="100000"/>
              </a:lnSpc>
              <a:spcBef>
                <a:spcPct val="0"/>
              </a:spcBef>
              <a:buClrTx/>
              <a:buSzTx/>
              <a:buFontTx/>
              <a:buNone/>
            </a:pPr>
            <a:r>
              <a:rPr lang="en-US" sz="1800" dirty="0">
                <a:effectLst>
                  <a:outerShdw blurRad="38100" dist="38100" dir="2700000" algn="tl">
                    <a:srgbClr val="000000"/>
                  </a:outerShdw>
                </a:effectLst>
              </a:rPr>
              <a:t>Ezekiel 32:14)</a:t>
            </a:r>
            <a:endParaRPr lang="en-US" sz="3200" dirty="0">
              <a:effectLst>
                <a:outerShdw blurRad="38100" dist="38100" dir="2700000" algn="tl">
                  <a:srgbClr val="000000"/>
                </a:outerShdw>
              </a:effectLst>
            </a:endParaRPr>
          </a:p>
        </p:txBody>
      </p:sp>
      <p:pic>
        <p:nvPicPr>
          <p:cNvPr id="277509" name="Picture 5" descr="Shield_HolyWary_Judgment"/>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618413" y="76200"/>
            <a:ext cx="2439987" cy="18303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7506">
                                            <p:txEl>
                                              <p:pRg st="0" end="0"/>
                                            </p:txEl>
                                          </p:spTgt>
                                        </p:tgtEl>
                                        <p:attrNameLst>
                                          <p:attrName>style.visibility</p:attrName>
                                        </p:attrNameLst>
                                      </p:cBhvr>
                                      <p:to>
                                        <p:strVal val="visible"/>
                                      </p:to>
                                    </p:set>
                                    <p:animEffect transition="in" filter="fade">
                                      <p:cBhvr>
                                        <p:cTn id="7" dur="500"/>
                                        <p:tgtEl>
                                          <p:spTgt spid="27750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7506">
                                            <p:txEl>
                                              <p:pRg st="1" end="1"/>
                                            </p:txEl>
                                          </p:spTgt>
                                        </p:tgtEl>
                                        <p:attrNameLst>
                                          <p:attrName>style.visibility</p:attrName>
                                        </p:attrNameLst>
                                      </p:cBhvr>
                                      <p:to>
                                        <p:strVal val="visible"/>
                                      </p:to>
                                    </p:set>
                                    <p:animEffect transition="in" filter="fade">
                                      <p:cBhvr>
                                        <p:cTn id="12" dur="500"/>
                                        <p:tgtEl>
                                          <p:spTgt spid="27750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7506">
                                            <p:txEl>
                                              <p:pRg st="2" end="2"/>
                                            </p:txEl>
                                          </p:spTgt>
                                        </p:tgtEl>
                                        <p:attrNameLst>
                                          <p:attrName>style.visibility</p:attrName>
                                        </p:attrNameLst>
                                      </p:cBhvr>
                                      <p:to>
                                        <p:strVal val="visible"/>
                                      </p:to>
                                    </p:set>
                                    <p:animEffect transition="in" filter="fade">
                                      <p:cBhvr>
                                        <p:cTn id="17" dur="500"/>
                                        <p:tgtEl>
                                          <p:spTgt spid="27750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77506">
                                            <p:txEl>
                                              <p:pRg st="3" end="3"/>
                                            </p:txEl>
                                          </p:spTgt>
                                        </p:tgtEl>
                                        <p:attrNameLst>
                                          <p:attrName>style.visibility</p:attrName>
                                        </p:attrNameLst>
                                      </p:cBhvr>
                                      <p:to>
                                        <p:strVal val="visible"/>
                                      </p:to>
                                    </p:set>
                                    <p:animEffect transition="in" filter="fade">
                                      <p:cBhvr>
                                        <p:cTn id="22" dur="500"/>
                                        <p:tgtEl>
                                          <p:spTgt spid="27750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77506">
                                            <p:txEl>
                                              <p:pRg st="4" end="4"/>
                                            </p:txEl>
                                          </p:spTgt>
                                        </p:tgtEl>
                                        <p:attrNameLst>
                                          <p:attrName>style.visibility</p:attrName>
                                        </p:attrNameLst>
                                      </p:cBhvr>
                                      <p:to>
                                        <p:strVal val="visible"/>
                                      </p:to>
                                    </p:set>
                                    <p:animEffect transition="in" filter="fade">
                                      <p:cBhvr>
                                        <p:cTn id="27" dur="500"/>
                                        <p:tgtEl>
                                          <p:spTgt spid="27750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77506">
                                            <p:txEl>
                                              <p:pRg st="5" end="5"/>
                                            </p:txEl>
                                          </p:spTgt>
                                        </p:tgtEl>
                                        <p:attrNameLst>
                                          <p:attrName>style.visibility</p:attrName>
                                        </p:attrNameLst>
                                      </p:cBhvr>
                                      <p:to>
                                        <p:strVal val="visible"/>
                                      </p:to>
                                    </p:set>
                                    <p:animEffect transition="in" filter="fade">
                                      <p:cBhvr>
                                        <p:cTn id="32" dur="500"/>
                                        <p:tgtEl>
                                          <p:spTgt spid="27750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77506">
                                            <p:txEl>
                                              <p:pRg st="6" end="6"/>
                                            </p:txEl>
                                          </p:spTgt>
                                        </p:tgtEl>
                                        <p:attrNameLst>
                                          <p:attrName>style.visibility</p:attrName>
                                        </p:attrNameLst>
                                      </p:cBhvr>
                                      <p:to>
                                        <p:strVal val="visible"/>
                                      </p:to>
                                    </p:set>
                                    <p:animEffect transition="in" filter="fade">
                                      <p:cBhvr>
                                        <p:cTn id="37" dur="500"/>
                                        <p:tgtEl>
                                          <p:spTgt spid="27750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6"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ChangeArrowheads="1"/>
          </p:cNvSpPr>
          <p:nvPr>
            <p:ph type="body" idx="1"/>
          </p:nvPr>
        </p:nvSpPr>
        <p:spPr>
          <a:xfrm>
            <a:off x="533400" y="2133600"/>
            <a:ext cx="9174163" cy="4495800"/>
          </a:xfrm>
        </p:spPr>
        <p:txBody>
          <a:bodyPr/>
          <a:lstStyle/>
          <a:p>
            <a:pPr marL="228600" indent="-228600">
              <a:spcBef>
                <a:spcPct val="40000"/>
              </a:spcBef>
              <a:buFontTx/>
              <a:buChar char="•"/>
            </a:pPr>
            <a:r>
              <a:rPr lang="en-US" sz="2800" dirty="0">
                <a:solidFill>
                  <a:schemeClr val="tx1"/>
                </a:solidFill>
              </a:rPr>
              <a:t>Highlights their fruitlessness </a:t>
            </a:r>
            <a:r>
              <a:rPr lang="en-US" sz="2800" dirty="0" smtClean="0">
                <a:solidFill>
                  <a:schemeClr val="tx1"/>
                </a:solidFill>
              </a:rPr>
              <a:t>and </a:t>
            </a:r>
            <a:r>
              <a:rPr lang="en-US" sz="2800" dirty="0">
                <a:solidFill>
                  <a:schemeClr val="tx1"/>
                </a:solidFill>
              </a:rPr>
              <a:t>need to be hewn down</a:t>
            </a:r>
          </a:p>
          <a:p>
            <a:pPr marL="228600" indent="-228600">
              <a:spcBef>
                <a:spcPct val="40000"/>
              </a:spcBef>
              <a:buFontTx/>
              <a:buChar char="•"/>
            </a:pPr>
            <a:r>
              <a:rPr lang="en-US" sz="2800" dirty="0">
                <a:solidFill>
                  <a:schemeClr val="tx1"/>
                </a:solidFill>
              </a:rPr>
              <a:t>Stresses that they are between warning and execution, and </a:t>
            </a:r>
            <a:r>
              <a:rPr lang="en-US" sz="2800" dirty="0" smtClean="0">
                <a:solidFill>
                  <a:schemeClr val="tx1"/>
                </a:solidFill>
              </a:rPr>
              <a:t>this </a:t>
            </a:r>
            <a:r>
              <a:rPr lang="en-US" sz="2800" dirty="0">
                <a:solidFill>
                  <a:schemeClr val="tx1"/>
                </a:solidFill>
              </a:rPr>
              <a:t>is all the time they </a:t>
            </a:r>
            <a:r>
              <a:rPr lang="en-US" sz="2800" dirty="0" smtClean="0">
                <a:solidFill>
                  <a:schemeClr val="tx1"/>
                </a:solidFill>
              </a:rPr>
              <a:t>have</a:t>
            </a:r>
            <a:endParaRPr lang="en-US" sz="2800" dirty="0">
              <a:solidFill>
                <a:schemeClr val="tx1"/>
              </a:solidFill>
            </a:endParaRPr>
          </a:p>
          <a:p>
            <a:pPr marL="228600" indent="-228600">
              <a:spcBef>
                <a:spcPct val="40000"/>
              </a:spcBef>
              <a:buFontTx/>
              <a:buChar char="•"/>
            </a:pPr>
            <a:r>
              <a:rPr lang="en-US" sz="2800" dirty="0">
                <a:solidFill>
                  <a:schemeClr val="tx1"/>
                </a:solidFill>
              </a:rPr>
              <a:t>Warns that they will not survive the “axe”</a:t>
            </a:r>
          </a:p>
          <a:p>
            <a:pPr marL="228600" indent="-228600">
              <a:spcBef>
                <a:spcPct val="40000"/>
              </a:spcBef>
              <a:buFontTx/>
              <a:buChar char="•"/>
            </a:pPr>
            <a:r>
              <a:rPr lang="en-US" sz="2800" dirty="0">
                <a:solidFill>
                  <a:schemeClr val="tx1"/>
                </a:solidFill>
              </a:rPr>
              <a:t>Warns of </a:t>
            </a:r>
            <a:r>
              <a:rPr lang="en-US" sz="2800" dirty="0" smtClean="0">
                <a:solidFill>
                  <a:schemeClr val="tx1"/>
                </a:solidFill>
              </a:rPr>
              <a:t>danger </a:t>
            </a:r>
            <a:r>
              <a:rPr lang="en-US" sz="2800" dirty="0">
                <a:solidFill>
                  <a:schemeClr val="tx1"/>
                </a:solidFill>
              </a:rPr>
              <a:t>of making light of </a:t>
            </a:r>
            <a:r>
              <a:rPr lang="en-US" sz="2800" dirty="0" err="1">
                <a:solidFill>
                  <a:schemeClr val="tx1"/>
                </a:solidFill>
              </a:rPr>
              <a:t>Shaddai’s</a:t>
            </a:r>
            <a:r>
              <a:rPr lang="en-US" sz="2800" dirty="0">
                <a:solidFill>
                  <a:schemeClr val="tx1"/>
                </a:solidFill>
              </a:rPr>
              <a:t> </a:t>
            </a:r>
            <a:r>
              <a:rPr lang="en-US" sz="2800" dirty="0" smtClean="0">
                <a:solidFill>
                  <a:schemeClr val="tx1"/>
                </a:solidFill>
              </a:rPr>
              <a:t>words</a:t>
            </a:r>
          </a:p>
          <a:p>
            <a:pPr marL="228600" indent="-228600">
              <a:spcBef>
                <a:spcPct val="40000"/>
              </a:spcBef>
              <a:buFontTx/>
              <a:buChar char="•"/>
            </a:pPr>
            <a:r>
              <a:rPr lang="en-US" sz="2800" dirty="0" smtClean="0">
                <a:solidFill>
                  <a:srgbClr val="92D050"/>
                </a:solidFill>
              </a:rPr>
              <a:t>Quote p. 27</a:t>
            </a:r>
            <a:endParaRPr lang="en-US" sz="2800" dirty="0">
              <a:solidFill>
                <a:srgbClr val="92D050"/>
              </a:solidFill>
            </a:endParaRPr>
          </a:p>
        </p:txBody>
      </p:sp>
      <p:sp>
        <p:nvSpPr>
          <p:cNvPr id="278531" name="Text Box 3"/>
          <p:cNvSpPr txBox="1">
            <a:spLocks noChangeArrowheads="1"/>
          </p:cNvSpPr>
          <p:nvPr/>
        </p:nvSpPr>
        <p:spPr bwMode="auto">
          <a:xfrm>
            <a:off x="381000" y="762000"/>
            <a:ext cx="9220200" cy="854075"/>
          </a:xfrm>
          <a:prstGeom prst="rect">
            <a:avLst/>
          </a:prstGeom>
          <a:noFill/>
          <a:ln w="9525">
            <a:noFill/>
            <a:miter lim="800000"/>
            <a:headEnd/>
            <a:tailEnd/>
          </a:ln>
          <a:effectLst/>
        </p:spPr>
        <p:txBody>
          <a:bodyPr>
            <a:spAutoFit/>
          </a:bodyPr>
          <a:lstStyle/>
          <a:p>
            <a:pPr defTabSz="992188" eaLnBrk="0" hangingPunct="0">
              <a:lnSpc>
                <a:spcPct val="100000"/>
              </a:lnSpc>
              <a:spcBef>
                <a:spcPct val="0"/>
              </a:spcBef>
              <a:buClrTx/>
              <a:buSzTx/>
              <a:buFontTx/>
              <a:buNone/>
            </a:pPr>
            <a:r>
              <a:rPr lang="en-US" sz="3200">
                <a:effectLst>
                  <a:outerShdw blurRad="38100" dist="38100" dir="2700000" algn="tl">
                    <a:srgbClr val="000000"/>
                  </a:outerShdw>
                </a:effectLst>
              </a:rPr>
              <a:t>Speech 4: Captain Execution</a:t>
            </a:r>
          </a:p>
          <a:p>
            <a:pPr defTabSz="992188" eaLnBrk="0" hangingPunct="0">
              <a:lnSpc>
                <a:spcPct val="100000"/>
              </a:lnSpc>
              <a:spcBef>
                <a:spcPct val="0"/>
              </a:spcBef>
              <a:buClrTx/>
              <a:buSzTx/>
              <a:buFontTx/>
              <a:buNone/>
            </a:pPr>
            <a:r>
              <a:rPr lang="en-US" sz="1800">
                <a:effectLst>
                  <a:outerShdw blurRad="38100" dist="38100" dir="2700000" algn="tl">
                    <a:srgbClr val="000000"/>
                  </a:outerShdw>
                </a:effectLst>
              </a:rPr>
              <a:t>(Matthew 3:7-10; Luke 3:9)</a:t>
            </a:r>
          </a:p>
        </p:txBody>
      </p:sp>
      <p:pic>
        <p:nvPicPr>
          <p:cNvPr id="278533" name="Picture 5" descr="Shield_HolyWary_Execution"/>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618413" y="76200"/>
            <a:ext cx="2439987" cy="18303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8530">
                                            <p:txEl>
                                              <p:pRg st="0" end="0"/>
                                            </p:txEl>
                                          </p:spTgt>
                                        </p:tgtEl>
                                        <p:attrNameLst>
                                          <p:attrName>style.visibility</p:attrName>
                                        </p:attrNameLst>
                                      </p:cBhvr>
                                      <p:to>
                                        <p:strVal val="visible"/>
                                      </p:to>
                                    </p:set>
                                    <p:animEffect transition="in" filter="fade">
                                      <p:cBhvr>
                                        <p:cTn id="7" dur="500"/>
                                        <p:tgtEl>
                                          <p:spTgt spid="2785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8530">
                                            <p:txEl>
                                              <p:pRg st="1" end="1"/>
                                            </p:txEl>
                                          </p:spTgt>
                                        </p:tgtEl>
                                        <p:attrNameLst>
                                          <p:attrName>style.visibility</p:attrName>
                                        </p:attrNameLst>
                                      </p:cBhvr>
                                      <p:to>
                                        <p:strVal val="visible"/>
                                      </p:to>
                                    </p:set>
                                    <p:animEffect transition="in" filter="fade">
                                      <p:cBhvr>
                                        <p:cTn id="12" dur="500"/>
                                        <p:tgtEl>
                                          <p:spTgt spid="27853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8530">
                                            <p:txEl>
                                              <p:pRg st="2" end="2"/>
                                            </p:txEl>
                                          </p:spTgt>
                                        </p:tgtEl>
                                        <p:attrNameLst>
                                          <p:attrName>style.visibility</p:attrName>
                                        </p:attrNameLst>
                                      </p:cBhvr>
                                      <p:to>
                                        <p:strVal val="visible"/>
                                      </p:to>
                                    </p:set>
                                    <p:animEffect transition="in" filter="fade">
                                      <p:cBhvr>
                                        <p:cTn id="17" dur="500"/>
                                        <p:tgtEl>
                                          <p:spTgt spid="27853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78530">
                                            <p:txEl>
                                              <p:pRg st="3" end="3"/>
                                            </p:txEl>
                                          </p:spTgt>
                                        </p:tgtEl>
                                        <p:attrNameLst>
                                          <p:attrName>style.visibility</p:attrName>
                                        </p:attrNameLst>
                                      </p:cBhvr>
                                      <p:to>
                                        <p:strVal val="visible"/>
                                      </p:to>
                                    </p:set>
                                    <p:animEffect transition="in" filter="fade">
                                      <p:cBhvr>
                                        <p:cTn id="22" dur="500"/>
                                        <p:tgtEl>
                                          <p:spTgt spid="27853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78530">
                                            <p:txEl>
                                              <p:pRg st="4" end="4"/>
                                            </p:txEl>
                                          </p:spTgt>
                                        </p:tgtEl>
                                        <p:attrNameLst>
                                          <p:attrName>style.visibility</p:attrName>
                                        </p:attrNameLst>
                                      </p:cBhvr>
                                      <p:to>
                                        <p:strVal val="visible"/>
                                      </p:to>
                                    </p:set>
                                    <p:animEffect transition="in" filter="fade">
                                      <p:cBhvr>
                                        <p:cTn id="27" dur="500"/>
                                        <p:tgtEl>
                                          <p:spTgt spid="27853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30"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lstStyle/>
          <a:p>
            <a:r>
              <a:rPr lang="en-US" dirty="0" smtClean="0"/>
              <a:t>What complementary yet opposite words would characterize the tenor of all of these speeches?</a:t>
            </a:r>
          </a:p>
          <a:p>
            <a:pPr lvl="1"/>
            <a:r>
              <a:rPr lang="en-US" dirty="0" smtClean="0"/>
              <a:t>Warning</a:t>
            </a:r>
          </a:p>
          <a:p>
            <a:pPr lvl="1"/>
            <a:r>
              <a:rPr lang="en-US" dirty="0" smtClean="0"/>
              <a:t>Restraint</a:t>
            </a:r>
          </a:p>
          <a:p>
            <a:r>
              <a:rPr lang="en-US" dirty="0" smtClean="0"/>
              <a:t>The town asks for time to prepare their answer. What was the captains reply to this?</a:t>
            </a:r>
          </a:p>
          <a:p>
            <a:pPr lvl="1"/>
            <a:r>
              <a:rPr lang="en-US" dirty="0" smtClean="0"/>
              <a:t>Only if you throw out Ill-Pause from the town</a:t>
            </a:r>
          </a:p>
          <a:p>
            <a:pPr lvl="1"/>
            <a:r>
              <a:rPr lang="en-US" dirty="0" smtClean="0">
                <a:solidFill>
                  <a:srgbClr val="92D050"/>
                </a:solidFill>
              </a:rPr>
              <a:t>Quote p.28</a:t>
            </a:r>
            <a:endParaRPr lang="en-US" dirty="0">
              <a:solidFill>
                <a:srgbClr val="92D050"/>
              </a:solidFill>
            </a:endParaRPr>
          </a:p>
        </p:txBody>
      </p:sp>
      <p:sp>
        <p:nvSpPr>
          <p:cNvPr id="4" name="Slide Number Placeholder 3"/>
          <p:cNvSpPr>
            <a:spLocks noGrp="1"/>
          </p:cNvSpPr>
          <p:nvPr>
            <p:ph type="sldNum" sz="quarter" idx="12"/>
          </p:nvPr>
        </p:nvSpPr>
        <p:spPr/>
        <p:txBody>
          <a:bodyPr/>
          <a:lstStyle/>
          <a:p>
            <a:pPr>
              <a:defRPr/>
            </a:pPr>
            <a:fld id="{90FC4C78-7872-4C6F-AEE5-36266287D398}" type="slidenum">
              <a:rPr lang="en-US" smtClean="0"/>
              <a:pPr>
                <a:defRPr/>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a:xfrm>
            <a:off x="503238" y="304800"/>
            <a:ext cx="9051925" cy="508000"/>
          </a:xfrm>
        </p:spPr>
        <p:txBody>
          <a:bodyPr/>
          <a:lstStyle/>
          <a:p>
            <a:r>
              <a:rPr lang="en-US" dirty="0" smtClean="0"/>
              <a:t>Discussion: 4 Responses</a:t>
            </a:r>
          </a:p>
        </p:txBody>
      </p:sp>
      <p:sp>
        <p:nvSpPr>
          <p:cNvPr id="280579" name="Text Box 3"/>
          <p:cNvSpPr txBox="1">
            <a:spLocks noChangeArrowheads="1"/>
          </p:cNvSpPr>
          <p:nvPr/>
        </p:nvSpPr>
        <p:spPr bwMode="auto">
          <a:xfrm>
            <a:off x="381000" y="1143000"/>
            <a:ext cx="9220200" cy="5732463"/>
          </a:xfrm>
          <a:prstGeom prst="rect">
            <a:avLst/>
          </a:prstGeom>
          <a:noFill/>
          <a:ln w="9525">
            <a:noFill/>
            <a:miter lim="800000"/>
            <a:headEnd/>
            <a:tailEnd/>
          </a:ln>
          <a:effectLst/>
        </p:spPr>
        <p:txBody>
          <a:bodyPr>
            <a:spAutoFit/>
          </a:bodyPr>
          <a:lstStyle/>
          <a:p>
            <a:pPr marL="228600" indent="-228600" defTabSz="992188"/>
            <a:r>
              <a:rPr lang="en-US" dirty="0">
                <a:effectLst>
                  <a:outerShdw blurRad="38100" dist="38100" dir="2700000" algn="tl">
                    <a:srgbClr val="000000"/>
                  </a:outerShdw>
                </a:effectLst>
              </a:rPr>
              <a:t>Response 1:</a:t>
            </a:r>
            <a:r>
              <a:rPr lang="en-US" dirty="0">
                <a:solidFill>
                  <a:schemeClr val="tx1"/>
                </a:solidFill>
                <a:effectLst>
                  <a:outerShdw blurRad="38100" dist="38100" dir="2700000" algn="tl">
                    <a:srgbClr val="000000"/>
                  </a:outerShdw>
                </a:effectLst>
              </a:rPr>
              <a:t> </a:t>
            </a:r>
            <a:r>
              <a:rPr lang="en-US" dirty="0">
                <a:effectLst>
                  <a:outerShdw blurRad="38100" dist="38100" dir="2700000" algn="tl">
                    <a:srgbClr val="000000"/>
                  </a:outerShdw>
                </a:effectLst>
              </a:rPr>
              <a:t>Incredulity (Unbelief)</a:t>
            </a:r>
          </a:p>
          <a:p>
            <a:pPr marL="571500" lvl="1" indent="-228600" defTabSz="992188">
              <a:buClr>
                <a:schemeClr val="folHlink"/>
              </a:buClr>
            </a:pPr>
            <a:r>
              <a:rPr lang="en-US" sz="2000" dirty="0">
                <a:solidFill>
                  <a:schemeClr val="tx1"/>
                </a:solidFill>
                <a:effectLst>
                  <a:outerShdw blurRad="38100" dist="38100" dir="2700000" algn="tl">
                    <a:srgbClr val="000000"/>
                  </a:outerShdw>
                </a:effectLst>
              </a:rPr>
              <a:t>We do not believe your origin, purpose, authority</a:t>
            </a:r>
          </a:p>
          <a:p>
            <a:pPr marL="571500" lvl="1" indent="-228600" defTabSz="992188">
              <a:buClr>
                <a:schemeClr val="folHlink"/>
              </a:buClr>
            </a:pPr>
            <a:r>
              <a:rPr lang="en-US" sz="2000" dirty="0">
                <a:solidFill>
                  <a:schemeClr val="tx1"/>
                </a:solidFill>
                <a:effectLst>
                  <a:outerShdw blurRad="38100" dist="38100" dir="2700000" algn="tl">
                    <a:srgbClr val="000000"/>
                  </a:outerShdw>
                </a:effectLst>
              </a:rPr>
              <a:t>We do not regard your persons, message, and King</a:t>
            </a:r>
          </a:p>
          <a:p>
            <a:pPr marL="571500" lvl="1" indent="-228600" defTabSz="992188">
              <a:buClr>
                <a:schemeClr val="folHlink"/>
              </a:buClr>
            </a:pPr>
            <a:r>
              <a:rPr lang="en-US" sz="2000" dirty="0">
                <a:solidFill>
                  <a:schemeClr val="tx1"/>
                </a:solidFill>
                <a:effectLst>
                  <a:outerShdw blurRad="38100" dist="38100" dir="2700000" algn="tl">
                    <a:srgbClr val="000000"/>
                  </a:outerShdw>
                </a:effectLst>
              </a:rPr>
              <a:t>We do not fear </a:t>
            </a:r>
            <a:r>
              <a:rPr lang="en-US" sz="2000" dirty="0" err="1">
                <a:solidFill>
                  <a:schemeClr val="tx1"/>
                </a:solidFill>
                <a:effectLst>
                  <a:outerShdw blurRad="38100" dist="38100" dir="2700000" algn="tl">
                    <a:srgbClr val="000000"/>
                  </a:outerShdw>
                </a:effectLst>
              </a:rPr>
              <a:t>Shaddai’s</a:t>
            </a:r>
            <a:r>
              <a:rPr lang="en-US" sz="2000" dirty="0">
                <a:solidFill>
                  <a:schemeClr val="tx1"/>
                </a:solidFill>
                <a:effectLst>
                  <a:outerShdw blurRad="38100" dist="38100" dir="2700000" algn="tl">
                    <a:srgbClr val="000000"/>
                  </a:outerShdw>
                </a:effectLst>
              </a:rPr>
              <a:t> power, greatness, or vengeance</a:t>
            </a:r>
          </a:p>
          <a:p>
            <a:pPr marL="571500" lvl="1" indent="-228600" defTabSz="992188">
              <a:buClr>
                <a:schemeClr val="folHlink"/>
              </a:buClr>
            </a:pPr>
            <a:r>
              <a:rPr lang="en-US" sz="2000" dirty="0">
                <a:solidFill>
                  <a:schemeClr val="tx1"/>
                </a:solidFill>
                <a:effectLst>
                  <a:outerShdw blurRad="38100" dist="38100" dir="2700000" algn="tl">
                    <a:srgbClr val="000000"/>
                  </a:outerShdw>
                </a:effectLst>
              </a:rPr>
              <a:t>We will not yield. Be gone or we will attack you!</a:t>
            </a:r>
          </a:p>
          <a:p>
            <a:pPr marL="228600" indent="-228600" defTabSz="992188"/>
            <a:r>
              <a:rPr lang="en-US" dirty="0">
                <a:effectLst>
                  <a:outerShdw blurRad="38100" dist="38100" dir="2700000" algn="tl">
                    <a:srgbClr val="000000"/>
                  </a:outerShdw>
                </a:effectLst>
              </a:rPr>
              <a:t>Response 2:</a:t>
            </a:r>
            <a:r>
              <a:rPr lang="en-US" dirty="0">
                <a:solidFill>
                  <a:schemeClr val="tx1"/>
                </a:solidFill>
                <a:effectLst>
                  <a:outerShdw blurRad="38100" dist="38100" dir="2700000" algn="tl">
                    <a:srgbClr val="000000"/>
                  </a:outerShdw>
                </a:effectLst>
              </a:rPr>
              <a:t> </a:t>
            </a:r>
            <a:r>
              <a:rPr lang="en-US" dirty="0">
                <a:effectLst>
                  <a:outerShdw blurRad="38100" dist="38100" dir="2700000" algn="tl">
                    <a:srgbClr val="000000"/>
                  </a:outerShdw>
                </a:effectLst>
              </a:rPr>
              <a:t>Lord </a:t>
            </a:r>
            <a:r>
              <a:rPr lang="en-US" dirty="0" err="1">
                <a:effectLst>
                  <a:outerShdw blurRad="38100" dist="38100" dir="2700000" algn="tl">
                    <a:srgbClr val="000000"/>
                  </a:outerShdw>
                </a:effectLst>
              </a:rPr>
              <a:t>Willbewill</a:t>
            </a:r>
            <a:endParaRPr lang="en-US" dirty="0">
              <a:effectLst>
                <a:outerShdw blurRad="38100" dist="38100" dir="2700000" algn="tl">
                  <a:srgbClr val="000000"/>
                </a:outerShdw>
              </a:effectLst>
            </a:endParaRPr>
          </a:p>
          <a:p>
            <a:pPr marL="571500" lvl="1" indent="-228600" defTabSz="992188">
              <a:buClr>
                <a:schemeClr val="folHlink"/>
              </a:buClr>
            </a:pPr>
            <a:r>
              <a:rPr lang="en-US" sz="2000" dirty="0">
                <a:solidFill>
                  <a:schemeClr val="tx1"/>
                </a:solidFill>
                <a:effectLst>
                  <a:outerShdw blurRad="38100" dist="38100" dir="2700000" algn="tl">
                    <a:srgbClr val="000000"/>
                  </a:outerShdw>
                </a:effectLst>
              </a:rPr>
              <a:t>Ditto (shorter version</a:t>
            </a:r>
            <a:r>
              <a:rPr lang="en-US" sz="2000" dirty="0" smtClean="0">
                <a:solidFill>
                  <a:schemeClr val="tx1"/>
                </a:solidFill>
                <a:effectLst>
                  <a:outerShdw blurRad="38100" dist="38100" dir="2700000" algn="tl">
                    <a:srgbClr val="000000"/>
                  </a:outerShdw>
                </a:effectLst>
              </a:rPr>
              <a:t>) (be gone in 3 days)</a:t>
            </a:r>
            <a:endParaRPr lang="en-US" sz="2000" dirty="0">
              <a:solidFill>
                <a:schemeClr val="tx1"/>
              </a:solidFill>
              <a:effectLst>
                <a:outerShdw blurRad="38100" dist="38100" dir="2700000" algn="tl">
                  <a:srgbClr val="000000"/>
                </a:outerShdw>
              </a:effectLst>
            </a:endParaRPr>
          </a:p>
          <a:p>
            <a:pPr marL="228600" indent="-228600" defTabSz="992188"/>
            <a:r>
              <a:rPr lang="en-US" dirty="0">
                <a:effectLst>
                  <a:outerShdw blurRad="38100" dist="38100" dir="2700000" algn="tl">
                    <a:srgbClr val="000000"/>
                  </a:outerShdw>
                </a:effectLst>
              </a:rPr>
              <a:t>Response 3:</a:t>
            </a:r>
            <a:r>
              <a:rPr lang="en-US" dirty="0">
                <a:solidFill>
                  <a:schemeClr val="tx1"/>
                </a:solidFill>
                <a:effectLst>
                  <a:outerShdw blurRad="38100" dist="38100" dir="2700000" algn="tl">
                    <a:srgbClr val="000000"/>
                  </a:outerShdw>
                </a:effectLst>
              </a:rPr>
              <a:t> </a:t>
            </a:r>
            <a:r>
              <a:rPr lang="en-US" dirty="0">
                <a:effectLst>
                  <a:outerShdw blurRad="38100" dist="38100" dir="2700000" algn="tl">
                    <a:srgbClr val="000000"/>
                  </a:outerShdw>
                </a:effectLst>
              </a:rPr>
              <a:t>R</a:t>
            </a:r>
            <a:r>
              <a:rPr lang="en-US" dirty="0" smtClean="0">
                <a:effectLst>
                  <a:outerShdw blurRad="38100" dist="38100" dir="2700000" algn="tl">
                    <a:srgbClr val="000000"/>
                  </a:outerShdw>
                </a:effectLst>
              </a:rPr>
              <a:t>ecorder (Forget-Good)</a:t>
            </a:r>
            <a:endParaRPr lang="en-US" dirty="0">
              <a:effectLst>
                <a:outerShdw blurRad="38100" dist="38100" dir="2700000" algn="tl">
                  <a:srgbClr val="000000"/>
                </a:outerShdw>
              </a:effectLst>
            </a:endParaRPr>
          </a:p>
          <a:p>
            <a:pPr marL="571500" lvl="1" indent="-228600" defTabSz="992188">
              <a:buClr>
                <a:schemeClr val="folHlink"/>
              </a:buClr>
            </a:pPr>
            <a:r>
              <a:rPr lang="en-US" sz="2000" dirty="0">
                <a:solidFill>
                  <a:schemeClr val="tx1"/>
                </a:solidFill>
                <a:effectLst>
                  <a:outerShdw blurRad="38100" dist="38100" dir="2700000" algn="tl">
                    <a:srgbClr val="000000"/>
                  </a:outerShdw>
                </a:effectLst>
              </a:rPr>
              <a:t>We have answered your harsh speeches with gentle words</a:t>
            </a:r>
          </a:p>
          <a:p>
            <a:pPr marL="571500" lvl="1" indent="-228600" defTabSz="992188">
              <a:buClr>
                <a:schemeClr val="folHlink"/>
              </a:buClr>
            </a:pPr>
            <a:r>
              <a:rPr lang="en-US" sz="2000" dirty="0">
                <a:solidFill>
                  <a:schemeClr val="tx1"/>
                </a:solidFill>
                <a:effectLst>
                  <a:outerShdw blurRad="38100" dist="38100" dir="2700000" algn="tl">
                    <a:srgbClr val="000000"/>
                  </a:outerShdw>
                </a:effectLst>
              </a:rPr>
              <a:t>We mercifully allow you to leave without our having used force</a:t>
            </a:r>
          </a:p>
          <a:p>
            <a:pPr marL="228600" lvl="1" indent="-228600" defTabSz="992188"/>
            <a:r>
              <a:rPr lang="en-US" dirty="0">
                <a:effectLst>
                  <a:outerShdw blurRad="38100" dist="38100" dir="2700000" algn="tl">
                    <a:srgbClr val="000000"/>
                  </a:outerShdw>
                </a:effectLst>
              </a:rPr>
              <a:t>Response 4: The townsmen</a:t>
            </a:r>
          </a:p>
          <a:p>
            <a:pPr marL="571500" lvl="1" indent="-228600" defTabSz="992188">
              <a:buClr>
                <a:schemeClr val="folHlink"/>
              </a:buClr>
            </a:pPr>
            <a:r>
              <a:rPr lang="en-US" sz="2000" dirty="0">
                <a:solidFill>
                  <a:schemeClr val="tx1"/>
                </a:solidFill>
                <a:effectLst>
                  <a:outerShdw blurRad="38100" dist="38100" dir="2700000" algn="tl">
                    <a:srgbClr val="000000"/>
                  </a:outerShdw>
                </a:effectLst>
              </a:rPr>
              <a:t>Shouted for joy</a:t>
            </a:r>
          </a:p>
          <a:p>
            <a:pPr marL="571500" lvl="1" indent="-228600" defTabSz="992188">
              <a:buClr>
                <a:schemeClr val="folHlink"/>
              </a:buClr>
            </a:pPr>
            <a:r>
              <a:rPr lang="en-US" sz="2000" dirty="0">
                <a:solidFill>
                  <a:schemeClr val="tx1"/>
                </a:solidFill>
                <a:effectLst>
                  <a:outerShdw blurRad="38100" dist="38100" dir="2700000" algn="tl">
                    <a:srgbClr val="000000"/>
                  </a:outerShdw>
                </a:effectLst>
              </a:rPr>
              <a:t>Rang the bells</a:t>
            </a:r>
          </a:p>
          <a:p>
            <a:pPr marL="571500" lvl="1" indent="-228600" defTabSz="992188">
              <a:buClr>
                <a:schemeClr val="folHlink"/>
              </a:buClr>
            </a:pPr>
            <a:r>
              <a:rPr lang="en-US" sz="2000" dirty="0">
                <a:solidFill>
                  <a:schemeClr val="tx1"/>
                </a:solidFill>
                <a:effectLst>
                  <a:outerShdw blurRad="38100" dist="38100" dir="2700000" algn="tl">
                    <a:srgbClr val="000000"/>
                  </a:outerShdw>
                </a:effectLst>
              </a:rPr>
              <a:t>Made merry</a:t>
            </a:r>
          </a:p>
          <a:p>
            <a:pPr marL="571500" lvl="1" indent="-228600" defTabSz="992188">
              <a:buClr>
                <a:schemeClr val="folHlink"/>
              </a:buClr>
            </a:pPr>
            <a:r>
              <a:rPr lang="en-US" sz="2000" dirty="0">
                <a:solidFill>
                  <a:schemeClr val="tx1"/>
                </a:solidFill>
                <a:effectLst>
                  <a:outerShdw blurRad="38100" dist="38100" dir="2700000" algn="tl">
                    <a:srgbClr val="000000"/>
                  </a:outerShdw>
                </a:effectLst>
              </a:rPr>
              <a:t>Danced upon the walls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0579">
                                            <p:txEl>
                                              <p:pRg st="0" end="0"/>
                                            </p:txEl>
                                          </p:spTgt>
                                        </p:tgtEl>
                                        <p:attrNameLst>
                                          <p:attrName>style.visibility</p:attrName>
                                        </p:attrNameLst>
                                      </p:cBhvr>
                                      <p:to>
                                        <p:strVal val="visible"/>
                                      </p:to>
                                    </p:set>
                                    <p:animEffect transition="in" filter="fade">
                                      <p:cBhvr>
                                        <p:cTn id="7" dur="500"/>
                                        <p:tgtEl>
                                          <p:spTgt spid="280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0579">
                                            <p:txEl>
                                              <p:pRg st="1" end="1"/>
                                            </p:txEl>
                                          </p:spTgt>
                                        </p:tgtEl>
                                        <p:attrNameLst>
                                          <p:attrName>style.visibility</p:attrName>
                                        </p:attrNameLst>
                                      </p:cBhvr>
                                      <p:to>
                                        <p:strVal val="visible"/>
                                      </p:to>
                                    </p:set>
                                    <p:animEffect transition="in" filter="fade">
                                      <p:cBhvr>
                                        <p:cTn id="12" dur="500"/>
                                        <p:tgtEl>
                                          <p:spTgt spid="2805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80579">
                                            <p:txEl>
                                              <p:pRg st="2" end="2"/>
                                            </p:txEl>
                                          </p:spTgt>
                                        </p:tgtEl>
                                        <p:attrNameLst>
                                          <p:attrName>style.visibility</p:attrName>
                                        </p:attrNameLst>
                                      </p:cBhvr>
                                      <p:to>
                                        <p:strVal val="visible"/>
                                      </p:to>
                                    </p:set>
                                    <p:animEffect transition="in" filter="fade">
                                      <p:cBhvr>
                                        <p:cTn id="17" dur="500"/>
                                        <p:tgtEl>
                                          <p:spTgt spid="2805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80579">
                                            <p:txEl>
                                              <p:pRg st="3" end="3"/>
                                            </p:txEl>
                                          </p:spTgt>
                                        </p:tgtEl>
                                        <p:attrNameLst>
                                          <p:attrName>style.visibility</p:attrName>
                                        </p:attrNameLst>
                                      </p:cBhvr>
                                      <p:to>
                                        <p:strVal val="visible"/>
                                      </p:to>
                                    </p:set>
                                    <p:animEffect transition="in" filter="fade">
                                      <p:cBhvr>
                                        <p:cTn id="22" dur="500"/>
                                        <p:tgtEl>
                                          <p:spTgt spid="2805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80579">
                                            <p:txEl>
                                              <p:pRg st="4" end="4"/>
                                            </p:txEl>
                                          </p:spTgt>
                                        </p:tgtEl>
                                        <p:attrNameLst>
                                          <p:attrName>style.visibility</p:attrName>
                                        </p:attrNameLst>
                                      </p:cBhvr>
                                      <p:to>
                                        <p:strVal val="visible"/>
                                      </p:to>
                                    </p:set>
                                    <p:animEffect transition="in" filter="fade">
                                      <p:cBhvr>
                                        <p:cTn id="27" dur="500"/>
                                        <p:tgtEl>
                                          <p:spTgt spid="28057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80579">
                                            <p:txEl>
                                              <p:pRg st="5" end="5"/>
                                            </p:txEl>
                                          </p:spTgt>
                                        </p:tgtEl>
                                        <p:attrNameLst>
                                          <p:attrName>style.visibility</p:attrName>
                                        </p:attrNameLst>
                                      </p:cBhvr>
                                      <p:to>
                                        <p:strVal val="visible"/>
                                      </p:to>
                                    </p:set>
                                    <p:animEffect transition="in" filter="fade">
                                      <p:cBhvr>
                                        <p:cTn id="32" dur="500"/>
                                        <p:tgtEl>
                                          <p:spTgt spid="28057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80579">
                                            <p:txEl>
                                              <p:pRg st="6" end="6"/>
                                            </p:txEl>
                                          </p:spTgt>
                                        </p:tgtEl>
                                        <p:attrNameLst>
                                          <p:attrName>style.visibility</p:attrName>
                                        </p:attrNameLst>
                                      </p:cBhvr>
                                      <p:to>
                                        <p:strVal val="visible"/>
                                      </p:to>
                                    </p:set>
                                    <p:animEffect transition="in" filter="fade">
                                      <p:cBhvr>
                                        <p:cTn id="37" dur="500"/>
                                        <p:tgtEl>
                                          <p:spTgt spid="28057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80579">
                                            <p:txEl>
                                              <p:pRg st="7" end="7"/>
                                            </p:txEl>
                                          </p:spTgt>
                                        </p:tgtEl>
                                        <p:attrNameLst>
                                          <p:attrName>style.visibility</p:attrName>
                                        </p:attrNameLst>
                                      </p:cBhvr>
                                      <p:to>
                                        <p:strVal val="visible"/>
                                      </p:to>
                                    </p:set>
                                    <p:animEffect transition="in" filter="fade">
                                      <p:cBhvr>
                                        <p:cTn id="42" dur="500"/>
                                        <p:tgtEl>
                                          <p:spTgt spid="28057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80579">
                                            <p:txEl>
                                              <p:pRg st="8" end="8"/>
                                            </p:txEl>
                                          </p:spTgt>
                                        </p:tgtEl>
                                        <p:attrNameLst>
                                          <p:attrName>style.visibility</p:attrName>
                                        </p:attrNameLst>
                                      </p:cBhvr>
                                      <p:to>
                                        <p:strVal val="visible"/>
                                      </p:to>
                                    </p:set>
                                    <p:animEffect transition="in" filter="fade">
                                      <p:cBhvr>
                                        <p:cTn id="47" dur="500"/>
                                        <p:tgtEl>
                                          <p:spTgt spid="28057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80579">
                                            <p:txEl>
                                              <p:pRg st="9" end="9"/>
                                            </p:txEl>
                                          </p:spTgt>
                                        </p:tgtEl>
                                        <p:attrNameLst>
                                          <p:attrName>style.visibility</p:attrName>
                                        </p:attrNameLst>
                                      </p:cBhvr>
                                      <p:to>
                                        <p:strVal val="visible"/>
                                      </p:to>
                                    </p:set>
                                    <p:animEffect transition="in" filter="fade">
                                      <p:cBhvr>
                                        <p:cTn id="52" dur="500"/>
                                        <p:tgtEl>
                                          <p:spTgt spid="280579">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80579">
                                            <p:txEl>
                                              <p:pRg st="10" end="10"/>
                                            </p:txEl>
                                          </p:spTgt>
                                        </p:tgtEl>
                                        <p:attrNameLst>
                                          <p:attrName>style.visibility</p:attrName>
                                        </p:attrNameLst>
                                      </p:cBhvr>
                                      <p:to>
                                        <p:strVal val="visible"/>
                                      </p:to>
                                    </p:set>
                                    <p:animEffect transition="in" filter="fade">
                                      <p:cBhvr>
                                        <p:cTn id="57" dur="500"/>
                                        <p:tgtEl>
                                          <p:spTgt spid="280579">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280579">
                                            <p:txEl>
                                              <p:pRg st="11" end="11"/>
                                            </p:txEl>
                                          </p:spTgt>
                                        </p:tgtEl>
                                        <p:attrNameLst>
                                          <p:attrName>style.visibility</p:attrName>
                                        </p:attrNameLst>
                                      </p:cBhvr>
                                      <p:to>
                                        <p:strVal val="visible"/>
                                      </p:to>
                                    </p:set>
                                    <p:animEffect transition="in" filter="fade">
                                      <p:cBhvr>
                                        <p:cTn id="62" dur="500"/>
                                        <p:tgtEl>
                                          <p:spTgt spid="280579">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280579">
                                            <p:txEl>
                                              <p:pRg st="12" end="12"/>
                                            </p:txEl>
                                          </p:spTgt>
                                        </p:tgtEl>
                                        <p:attrNameLst>
                                          <p:attrName>style.visibility</p:attrName>
                                        </p:attrNameLst>
                                      </p:cBhvr>
                                      <p:to>
                                        <p:strVal val="visible"/>
                                      </p:to>
                                    </p:set>
                                    <p:animEffect transition="in" filter="fade">
                                      <p:cBhvr>
                                        <p:cTn id="67" dur="500"/>
                                        <p:tgtEl>
                                          <p:spTgt spid="280579">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280579">
                                            <p:txEl>
                                              <p:pRg st="13" end="13"/>
                                            </p:txEl>
                                          </p:spTgt>
                                        </p:tgtEl>
                                        <p:attrNameLst>
                                          <p:attrName>style.visibility</p:attrName>
                                        </p:attrNameLst>
                                      </p:cBhvr>
                                      <p:to>
                                        <p:strVal val="visible"/>
                                      </p:to>
                                    </p:set>
                                    <p:animEffect transition="in" filter="fade">
                                      <p:cBhvr>
                                        <p:cTn id="72" dur="500"/>
                                        <p:tgtEl>
                                          <p:spTgt spid="280579">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280579">
                                            <p:txEl>
                                              <p:pRg st="14" end="14"/>
                                            </p:txEl>
                                          </p:spTgt>
                                        </p:tgtEl>
                                        <p:attrNameLst>
                                          <p:attrName>style.visibility</p:attrName>
                                        </p:attrNameLst>
                                      </p:cBhvr>
                                      <p:to>
                                        <p:strVal val="visible"/>
                                      </p:to>
                                    </p:set>
                                    <p:animEffect transition="in" filter="fade">
                                      <p:cBhvr>
                                        <p:cTn id="77" dur="500"/>
                                        <p:tgtEl>
                                          <p:spTgt spid="280579">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a:xfrm>
            <a:off x="503238" y="304800"/>
            <a:ext cx="9051925" cy="508000"/>
          </a:xfrm>
          <a:noFill/>
          <a:ln w="9525">
            <a:noFill/>
            <a:miter lim="800000"/>
            <a:headEnd/>
            <a:tailEnd/>
          </a:ln>
          <a:effectLst/>
        </p:spPr>
        <p:txBody>
          <a:bodyPr vert="horz" wrap="square" lIns="99276" tIns="49638" rIns="99276" bIns="49638" numCol="1" anchor="ctr" anchorCtr="0" compatLnSpc="1">
            <a:prstTxWarp prst="textNoShape">
              <a:avLst/>
            </a:prstTxWarp>
          </a:bodyPr>
          <a:lstStyle/>
          <a:p>
            <a:r>
              <a:rPr lang="en-US" dirty="0" err="1" smtClean="0"/>
              <a:t>Willbewill’s</a:t>
            </a:r>
            <a:r>
              <a:rPr lang="en-US" dirty="0" smtClean="0"/>
              <a:t> Further Actions</a:t>
            </a:r>
          </a:p>
        </p:txBody>
      </p:sp>
      <p:sp>
        <p:nvSpPr>
          <p:cNvPr id="280579" name="Text Box 3"/>
          <p:cNvSpPr txBox="1">
            <a:spLocks noChangeArrowheads="1"/>
          </p:cNvSpPr>
          <p:nvPr/>
        </p:nvSpPr>
        <p:spPr bwMode="auto">
          <a:xfrm>
            <a:off x="381000" y="1143000"/>
            <a:ext cx="9220200" cy="2234458"/>
          </a:xfrm>
          <a:prstGeom prst="rect">
            <a:avLst/>
          </a:prstGeom>
          <a:noFill/>
          <a:ln w="9525">
            <a:noFill/>
            <a:miter lim="800000"/>
            <a:headEnd/>
            <a:tailEnd/>
          </a:ln>
          <a:effectLst/>
        </p:spPr>
        <p:txBody>
          <a:bodyPr>
            <a:spAutoFit/>
          </a:bodyPr>
          <a:lstStyle/>
          <a:p>
            <a:pPr marL="228600" indent="-228600" defTabSz="992188"/>
            <a:r>
              <a:rPr lang="en-US" dirty="0" smtClean="0">
                <a:effectLst>
                  <a:outerShdw blurRad="38100" dist="38100" dir="2700000" algn="tl">
                    <a:srgbClr val="000000"/>
                  </a:outerShdw>
                </a:effectLst>
              </a:rPr>
              <a:t>What did </a:t>
            </a:r>
            <a:r>
              <a:rPr lang="en-US" dirty="0" err="1" smtClean="0">
                <a:effectLst>
                  <a:outerShdw blurRad="38100" dist="38100" dir="2700000" algn="tl">
                    <a:srgbClr val="000000"/>
                  </a:outerShdw>
                </a:effectLst>
              </a:rPr>
              <a:t>Willbewill</a:t>
            </a:r>
            <a:r>
              <a:rPr lang="en-US" dirty="0" smtClean="0">
                <a:effectLst>
                  <a:outerShdw blurRad="38100" dist="38100" dir="2700000" algn="tl">
                    <a:srgbClr val="000000"/>
                  </a:outerShdw>
                </a:effectLst>
              </a:rPr>
              <a:t> do to secure ear-gate?</a:t>
            </a:r>
            <a:endParaRPr lang="en-US" dirty="0">
              <a:effectLst>
                <a:outerShdw blurRad="38100" dist="38100" dir="2700000" algn="tl">
                  <a:srgbClr val="000000"/>
                </a:outerShdw>
              </a:effectLst>
            </a:endParaRPr>
          </a:p>
          <a:p>
            <a:pPr marL="571500" lvl="1" indent="-228600" defTabSz="992188">
              <a:buClr>
                <a:schemeClr val="folHlink"/>
              </a:buClr>
            </a:pPr>
            <a:r>
              <a:rPr lang="en-US" sz="2000" dirty="0" smtClean="0">
                <a:solidFill>
                  <a:schemeClr val="tx1"/>
                </a:solidFill>
                <a:effectLst>
                  <a:outerShdw blurRad="38100" dist="38100" dir="2700000" algn="tl">
                    <a:srgbClr val="000000"/>
                  </a:outerShdw>
                </a:effectLst>
              </a:rPr>
              <a:t>2x the guards</a:t>
            </a:r>
            <a:endParaRPr lang="en-US" sz="2000" dirty="0">
              <a:solidFill>
                <a:schemeClr val="tx1"/>
              </a:solidFill>
              <a:effectLst>
                <a:outerShdw blurRad="38100" dist="38100" dir="2700000" algn="tl">
                  <a:srgbClr val="000000"/>
                </a:outerShdw>
              </a:effectLst>
            </a:endParaRPr>
          </a:p>
          <a:p>
            <a:pPr marL="571500" lvl="1" indent="-228600" defTabSz="992188">
              <a:buClr>
                <a:schemeClr val="folHlink"/>
              </a:buClr>
            </a:pPr>
            <a:r>
              <a:rPr lang="en-US" sz="2000" dirty="0" smtClean="0">
                <a:solidFill>
                  <a:schemeClr val="tx1"/>
                </a:solidFill>
                <a:effectLst>
                  <a:outerShdw blurRad="38100" dist="38100" dir="2700000" algn="tl">
                    <a:srgbClr val="000000"/>
                  </a:outerShdw>
                </a:effectLst>
              </a:rPr>
              <a:t>2x the bolts</a:t>
            </a:r>
            <a:endParaRPr lang="en-US" sz="2000" dirty="0">
              <a:solidFill>
                <a:schemeClr val="tx1"/>
              </a:solidFill>
              <a:effectLst>
                <a:outerShdw blurRad="38100" dist="38100" dir="2700000" algn="tl">
                  <a:srgbClr val="000000"/>
                </a:outerShdw>
              </a:effectLst>
            </a:endParaRPr>
          </a:p>
          <a:p>
            <a:pPr marL="571500" lvl="1" indent="-228600" defTabSz="992188">
              <a:buClr>
                <a:schemeClr val="folHlink"/>
              </a:buClr>
            </a:pPr>
            <a:r>
              <a:rPr lang="en-US" sz="2000" dirty="0" smtClean="0">
                <a:solidFill>
                  <a:schemeClr val="tx1"/>
                </a:solidFill>
                <a:effectLst>
                  <a:outerShdw blurRad="38100" dist="38100" dir="2700000" algn="tl">
                    <a:srgbClr val="000000"/>
                  </a:outerShdw>
                </a:effectLst>
              </a:rPr>
              <a:t>2x the locks and bars</a:t>
            </a:r>
            <a:endParaRPr lang="en-US" sz="2000" dirty="0">
              <a:solidFill>
                <a:schemeClr val="tx1"/>
              </a:solidFill>
              <a:effectLst>
                <a:outerShdw blurRad="38100" dist="38100" dir="2700000" algn="tl">
                  <a:srgbClr val="000000"/>
                </a:outerShdw>
              </a:effectLst>
            </a:endParaRPr>
          </a:p>
          <a:p>
            <a:pPr marL="571500" lvl="1" indent="-228600" defTabSz="992188">
              <a:buClr>
                <a:schemeClr val="folHlink"/>
              </a:buClr>
            </a:pPr>
            <a:r>
              <a:rPr lang="en-US" sz="2000" dirty="0" smtClean="0">
                <a:solidFill>
                  <a:schemeClr val="tx1"/>
                </a:solidFill>
                <a:effectLst>
                  <a:outerShdw blurRad="38100" dist="38100" dir="2700000" algn="tl">
                    <a:srgbClr val="000000"/>
                  </a:outerShdw>
                </a:effectLst>
              </a:rPr>
              <a:t>Put Mr. Prejudice in charge of a ward of 60 men. What type of men?</a:t>
            </a:r>
          </a:p>
          <a:p>
            <a:pPr marL="1028700" lvl="2" indent="-228600" defTabSz="992188">
              <a:buClr>
                <a:schemeClr val="folHlink"/>
              </a:buClr>
            </a:pPr>
            <a:r>
              <a:rPr lang="en-US" sz="2000" dirty="0" smtClean="0">
                <a:solidFill>
                  <a:srgbClr val="92D050"/>
                </a:solidFill>
                <a:effectLst>
                  <a:outerShdw blurRad="38100" dist="38100" dir="2700000" algn="tl">
                    <a:srgbClr val="000000"/>
                  </a:outerShdw>
                </a:effectLst>
              </a:rPr>
              <a:t>60 deaf men</a:t>
            </a:r>
            <a:endParaRPr lang="en-US" sz="2000" dirty="0">
              <a:solidFill>
                <a:srgbClr val="92D050"/>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0579">
                                            <p:txEl>
                                              <p:pRg st="0" end="0"/>
                                            </p:txEl>
                                          </p:spTgt>
                                        </p:tgtEl>
                                        <p:attrNameLst>
                                          <p:attrName>style.visibility</p:attrName>
                                        </p:attrNameLst>
                                      </p:cBhvr>
                                      <p:to>
                                        <p:strVal val="visible"/>
                                      </p:to>
                                    </p:set>
                                    <p:animEffect transition="in" filter="fade">
                                      <p:cBhvr>
                                        <p:cTn id="7" dur="500"/>
                                        <p:tgtEl>
                                          <p:spTgt spid="280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0579">
                                            <p:txEl>
                                              <p:pRg st="1" end="1"/>
                                            </p:txEl>
                                          </p:spTgt>
                                        </p:tgtEl>
                                        <p:attrNameLst>
                                          <p:attrName>style.visibility</p:attrName>
                                        </p:attrNameLst>
                                      </p:cBhvr>
                                      <p:to>
                                        <p:strVal val="visible"/>
                                      </p:to>
                                    </p:set>
                                    <p:animEffect transition="in" filter="fade">
                                      <p:cBhvr>
                                        <p:cTn id="12" dur="500"/>
                                        <p:tgtEl>
                                          <p:spTgt spid="2805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80579">
                                            <p:txEl>
                                              <p:pRg st="2" end="2"/>
                                            </p:txEl>
                                          </p:spTgt>
                                        </p:tgtEl>
                                        <p:attrNameLst>
                                          <p:attrName>style.visibility</p:attrName>
                                        </p:attrNameLst>
                                      </p:cBhvr>
                                      <p:to>
                                        <p:strVal val="visible"/>
                                      </p:to>
                                    </p:set>
                                    <p:animEffect transition="in" filter="fade">
                                      <p:cBhvr>
                                        <p:cTn id="17" dur="500"/>
                                        <p:tgtEl>
                                          <p:spTgt spid="2805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80579">
                                            <p:txEl>
                                              <p:pRg st="3" end="3"/>
                                            </p:txEl>
                                          </p:spTgt>
                                        </p:tgtEl>
                                        <p:attrNameLst>
                                          <p:attrName>style.visibility</p:attrName>
                                        </p:attrNameLst>
                                      </p:cBhvr>
                                      <p:to>
                                        <p:strVal val="visible"/>
                                      </p:to>
                                    </p:set>
                                    <p:animEffect transition="in" filter="fade">
                                      <p:cBhvr>
                                        <p:cTn id="22" dur="500"/>
                                        <p:tgtEl>
                                          <p:spTgt spid="2805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80579">
                                            <p:txEl>
                                              <p:pRg st="4" end="4"/>
                                            </p:txEl>
                                          </p:spTgt>
                                        </p:tgtEl>
                                        <p:attrNameLst>
                                          <p:attrName>style.visibility</p:attrName>
                                        </p:attrNameLst>
                                      </p:cBhvr>
                                      <p:to>
                                        <p:strVal val="visible"/>
                                      </p:to>
                                    </p:set>
                                    <p:animEffect transition="in" filter="fade">
                                      <p:cBhvr>
                                        <p:cTn id="27" dur="500"/>
                                        <p:tgtEl>
                                          <p:spTgt spid="28057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80579">
                                            <p:txEl>
                                              <p:pRg st="5" end="5"/>
                                            </p:txEl>
                                          </p:spTgt>
                                        </p:tgtEl>
                                        <p:attrNameLst>
                                          <p:attrName>style.visibility</p:attrName>
                                        </p:attrNameLst>
                                      </p:cBhvr>
                                      <p:to>
                                        <p:strVal val="visible"/>
                                      </p:to>
                                    </p:set>
                                    <p:animEffect transition="in" filter="fade">
                                      <p:cBhvr>
                                        <p:cTn id="32" dur="500"/>
                                        <p:tgtEl>
                                          <p:spTgt spid="2805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419100" y="974725"/>
            <a:ext cx="9051925" cy="1463675"/>
          </a:xfrm>
        </p:spPr>
        <p:txBody>
          <a:bodyPr/>
          <a:lstStyle/>
          <a:p>
            <a:pPr eaLnBrk="1" hangingPunct="1">
              <a:defRPr/>
            </a:pPr>
            <a:r>
              <a:rPr sz="3600" dirty="0" smtClean="0">
                <a:solidFill>
                  <a:schemeClr val="folHlink"/>
                </a:solidFill>
              </a:rPr>
              <a:t>Week </a:t>
            </a:r>
            <a:r>
              <a:rPr sz="3600" dirty="0" smtClean="0">
                <a:solidFill>
                  <a:schemeClr val="folHlink"/>
                </a:solidFill>
              </a:rPr>
              <a:t>4</a:t>
            </a:r>
            <a:endParaRPr sz="3600" dirty="0" smtClean="0">
              <a:solidFill>
                <a:schemeClr val="folHlink"/>
              </a:solidFill>
            </a:endParaRPr>
          </a:p>
        </p:txBody>
      </p:sp>
      <p:sp>
        <p:nvSpPr>
          <p:cNvPr id="153603" name="Rectangle 3"/>
          <p:cNvSpPr>
            <a:spLocks noGrp="1" noChangeArrowheads="1"/>
          </p:cNvSpPr>
          <p:nvPr>
            <p:ph type="body" idx="1"/>
          </p:nvPr>
        </p:nvSpPr>
        <p:spPr>
          <a:xfrm>
            <a:off x="419100" y="2682875"/>
            <a:ext cx="9051925" cy="3657600"/>
          </a:xfrm>
        </p:spPr>
        <p:txBody>
          <a:bodyPr/>
          <a:lstStyle/>
          <a:p>
            <a:pPr algn="ctr" eaLnBrk="1" hangingPunct="1">
              <a:lnSpc>
                <a:spcPct val="90000"/>
              </a:lnSpc>
              <a:buFont typeface="Wingdings" pitchFamily="2" charset="2"/>
              <a:buNone/>
              <a:defRPr/>
            </a:pPr>
            <a:endParaRPr dirty="0" smtClean="0"/>
          </a:p>
          <a:p>
            <a:pPr algn="ctr" eaLnBrk="1" hangingPunct="1">
              <a:lnSpc>
                <a:spcPct val="90000"/>
              </a:lnSpc>
              <a:buFont typeface="Wingdings" pitchFamily="2" charset="2"/>
              <a:buNone/>
              <a:defRPr/>
            </a:pPr>
            <a:r>
              <a:rPr sz="3600" dirty="0" err="1" smtClean="0">
                <a:solidFill>
                  <a:schemeClr val="tx1"/>
                </a:solidFill>
              </a:rPr>
              <a:t>Shaddai's</a:t>
            </a:r>
            <a:r>
              <a:rPr sz="3600" dirty="0" smtClean="0">
                <a:solidFill>
                  <a:schemeClr val="tx1"/>
                </a:solidFill>
              </a:rPr>
              <a:t> armies</a:t>
            </a:r>
            <a:r>
              <a:rPr sz="3600" dirty="0" smtClean="0">
                <a:solidFill>
                  <a:schemeClr val="tx1"/>
                </a:solidFill>
              </a:rPr>
              <a:t/>
            </a:r>
            <a:br>
              <a:rPr sz="3600" dirty="0" smtClean="0">
                <a:solidFill>
                  <a:schemeClr val="tx1"/>
                </a:solidFill>
              </a:rPr>
            </a:br>
            <a:endParaRPr sz="3600" dirty="0" smtClean="0">
              <a:solidFill>
                <a:schemeClr val="tx1"/>
              </a:solidFill>
            </a:endParaRPr>
          </a:p>
          <a:p>
            <a:pPr algn="ctr" eaLnBrk="1" hangingPunct="1">
              <a:lnSpc>
                <a:spcPct val="90000"/>
              </a:lnSpc>
              <a:buFont typeface="Wingdings" pitchFamily="2" charset="2"/>
              <a:buNone/>
              <a:defRPr/>
            </a:pPr>
            <a:r>
              <a:rPr sz="3600" dirty="0" smtClean="0">
                <a:solidFill>
                  <a:schemeClr val="tx1"/>
                </a:solidFill>
              </a:rPr>
              <a:t>to</a:t>
            </a:r>
            <a:br>
              <a:rPr sz="3600" dirty="0" smtClean="0">
                <a:solidFill>
                  <a:schemeClr val="tx1"/>
                </a:solidFill>
              </a:rPr>
            </a:br>
            <a:r>
              <a:rPr sz="3600" dirty="0" smtClean="0">
                <a:solidFill>
                  <a:schemeClr val="tx1"/>
                </a:solidFill>
              </a:rPr>
              <a:t/>
            </a:r>
            <a:br>
              <a:rPr sz="3600" dirty="0" smtClean="0">
                <a:solidFill>
                  <a:schemeClr val="tx1"/>
                </a:solidFill>
              </a:rPr>
            </a:br>
            <a:r>
              <a:rPr sz="3600" dirty="0" smtClean="0">
                <a:solidFill>
                  <a:schemeClr val="tx1"/>
                </a:solidFill>
              </a:rPr>
              <a:t>Securing of ear-gate</a:t>
            </a:r>
            <a:endParaRPr sz="3600" dirty="0" smtClean="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124200"/>
            <a:ext cx="9051925" cy="660400"/>
          </a:xfrm>
        </p:spPr>
        <p:txBody>
          <a:bodyPr/>
          <a:lstStyle/>
          <a:p>
            <a:pPr>
              <a:defRPr/>
            </a:pPr>
            <a:r>
              <a:rPr sz="4800" smtClean="0"/>
              <a:t>Application</a:t>
            </a:r>
            <a:endParaRPr sz="4800"/>
          </a:p>
        </p:txBody>
      </p:sp>
      <p:sp>
        <p:nvSpPr>
          <p:cNvPr id="4" name="Slide Number Placeholder 3"/>
          <p:cNvSpPr>
            <a:spLocks noGrp="1"/>
          </p:cNvSpPr>
          <p:nvPr>
            <p:ph type="sldNum" sz="quarter" idx="12"/>
          </p:nvPr>
        </p:nvSpPr>
        <p:spPr/>
        <p:txBody>
          <a:bodyPr/>
          <a:lstStyle/>
          <a:p>
            <a:pPr>
              <a:defRPr/>
            </a:pPr>
            <a:fld id="{9DA7953C-927F-4696-BF07-EE6F1669786A}"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a:xfrm>
            <a:off x="503238" y="0"/>
            <a:ext cx="9051925" cy="736600"/>
          </a:xfrm>
        </p:spPr>
        <p:txBody>
          <a:bodyPr/>
          <a:lstStyle/>
          <a:p>
            <a:r>
              <a:rPr lang="en-US" dirty="0" smtClean="0"/>
              <a:t>Witnessing</a:t>
            </a:r>
          </a:p>
        </p:txBody>
      </p:sp>
      <p:sp>
        <p:nvSpPr>
          <p:cNvPr id="265220" name="Text Box 4"/>
          <p:cNvSpPr txBox="1">
            <a:spLocks noChangeArrowheads="1"/>
          </p:cNvSpPr>
          <p:nvPr/>
        </p:nvSpPr>
        <p:spPr bwMode="auto">
          <a:xfrm>
            <a:off x="381000" y="762000"/>
            <a:ext cx="9220200" cy="1754326"/>
          </a:xfrm>
          <a:prstGeom prst="rect">
            <a:avLst/>
          </a:prstGeom>
          <a:noFill/>
          <a:ln w="9525">
            <a:noFill/>
            <a:miter lim="800000"/>
            <a:headEnd/>
            <a:tailEnd/>
          </a:ln>
          <a:effectLst/>
        </p:spPr>
        <p:txBody>
          <a:bodyPr>
            <a:spAutoFit/>
          </a:bodyPr>
          <a:lstStyle/>
          <a:p>
            <a:pPr defTabSz="992188" eaLnBrk="0" hangingPunct="0">
              <a:lnSpc>
                <a:spcPct val="100000"/>
              </a:lnSpc>
              <a:spcBef>
                <a:spcPct val="0"/>
              </a:spcBef>
              <a:buClrTx/>
              <a:buSzTx/>
              <a:buFontTx/>
              <a:buNone/>
            </a:pPr>
            <a:r>
              <a:rPr lang="en-US" dirty="0">
                <a:solidFill>
                  <a:schemeClr val="tx1"/>
                </a:solidFill>
                <a:effectLst>
                  <a:outerShdw blurRad="38100" dist="38100" dir="2700000" algn="tl">
                    <a:srgbClr val="000000"/>
                  </a:outerShdw>
                </a:effectLst>
              </a:rPr>
              <a:t>The dialogue between the </a:t>
            </a:r>
            <a:r>
              <a:rPr lang="en-US" dirty="0" smtClean="0">
                <a:solidFill>
                  <a:schemeClr val="tx1"/>
                </a:solidFill>
                <a:effectLst>
                  <a:outerShdw blurRad="38100" dist="38100" dir="2700000" algn="tl">
                    <a:srgbClr val="000000"/>
                  </a:outerShdw>
                </a:effectLst>
              </a:rPr>
              <a:t>captains of </a:t>
            </a:r>
            <a:r>
              <a:rPr lang="en-US" dirty="0" err="1" smtClean="0">
                <a:solidFill>
                  <a:schemeClr val="tx1"/>
                </a:solidFill>
                <a:effectLst>
                  <a:outerShdw blurRad="38100" dist="38100" dir="2700000" algn="tl">
                    <a:srgbClr val="000000"/>
                  </a:outerShdw>
                </a:effectLst>
              </a:rPr>
              <a:t>Shaddai</a:t>
            </a:r>
            <a:r>
              <a:rPr lang="en-US" dirty="0" smtClean="0">
                <a:solidFill>
                  <a:schemeClr val="tx1"/>
                </a:solidFill>
                <a:effectLst>
                  <a:outerShdw blurRad="38100" dist="38100" dir="2700000" algn="tl">
                    <a:srgbClr val="000000"/>
                  </a:outerShdw>
                </a:effectLst>
              </a:rPr>
              <a:t> </a:t>
            </a:r>
            <a:r>
              <a:rPr lang="en-US" dirty="0">
                <a:solidFill>
                  <a:schemeClr val="tx1"/>
                </a:solidFill>
                <a:effectLst>
                  <a:outerShdw blurRad="38100" dist="38100" dir="2700000" algn="tl">
                    <a:srgbClr val="000000"/>
                  </a:outerShdw>
                </a:effectLst>
              </a:rPr>
              <a:t>and the town of </a:t>
            </a:r>
            <a:r>
              <a:rPr lang="en-US" dirty="0" err="1">
                <a:solidFill>
                  <a:schemeClr val="tx1"/>
                </a:solidFill>
                <a:effectLst>
                  <a:outerShdw blurRad="38100" dist="38100" dir="2700000" algn="tl">
                    <a:srgbClr val="000000"/>
                  </a:outerShdw>
                </a:effectLst>
              </a:rPr>
              <a:t>Mansoul</a:t>
            </a:r>
            <a:r>
              <a:rPr lang="en-US" dirty="0">
                <a:solidFill>
                  <a:schemeClr val="tx1"/>
                </a:solidFill>
                <a:effectLst>
                  <a:outerShdw blurRad="38100" dist="38100" dir="2700000" algn="tl">
                    <a:srgbClr val="000000"/>
                  </a:outerShdw>
                </a:effectLst>
              </a:rPr>
              <a:t> gives a heightened understanding of the way the Gospel can be brought to bear on sinful men. </a:t>
            </a:r>
            <a:br>
              <a:rPr lang="en-US" dirty="0">
                <a:solidFill>
                  <a:schemeClr val="tx1"/>
                </a:solidFill>
                <a:effectLst>
                  <a:outerShdw blurRad="38100" dist="38100" dir="2700000" algn="tl">
                    <a:srgbClr val="000000"/>
                  </a:outerShdw>
                </a:effectLst>
              </a:rPr>
            </a:br>
            <a:r>
              <a:rPr lang="en-US" sz="1200" dirty="0">
                <a:solidFill>
                  <a:schemeClr val="tx1"/>
                </a:solidFill>
                <a:effectLst>
                  <a:outerShdw blurRad="38100" dist="38100" dir="2700000" algn="tl">
                    <a:srgbClr val="000000"/>
                  </a:outerShdw>
                </a:effectLst>
              </a:rPr>
              <a:t/>
            </a:r>
            <a:br>
              <a:rPr lang="en-US" sz="1200" dirty="0">
                <a:solidFill>
                  <a:schemeClr val="tx1"/>
                </a:solidFill>
                <a:effectLst>
                  <a:outerShdw blurRad="38100" dist="38100" dir="2700000" algn="tl">
                    <a:srgbClr val="000000"/>
                  </a:outerShdw>
                </a:effectLst>
              </a:rPr>
            </a:br>
            <a:r>
              <a:rPr lang="en-US" dirty="0" smtClean="0">
                <a:solidFill>
                  <a:schemeClr val="tx1"/>
                </a:solidFill>
                <a:effectLst>
                  <a:outerShdw blurRad="38100" dist="38100" dir="2700000" algn="tl">
                    <a:srgbClr val="000000"/>
                  </a:outerShdw>
                </a:effectLst>
              </a:rPr>
              <a:t>What </a:t>
            </a:r>
            <a:r>
              <a:rPr lang="en-US" dirty="0">
                <a:solidFill>
                  <a:schemeClr val="tx1"/>
                </a:solidFill>
                <a:effectLst>
                  <a:outerShdw blurRad="38100" dist="38100" dir="2700000" algn="tl">
                    <a:srgbClr val="000000"/>
                  </a:outerShdw>
                </a:effectLst>
              </a:rPr>
              <a:t>can we learn about witnessing from </a:t>
            </a:r>
            <a:r>
              <a:rPr lang="en-US" dirty="0" smtClean="0">
                <a:solidFill>
                  <a:schemeClr val="tx1"/>
                </a:solidFill>
                <a:effectLst>
                  <a:outerShdw blurRad="38100" dist="38100" dir="2700000" algn="tl">
                    <a:srgbClr val="000000"/>
                  </a:outerShdw>
                </a:effectLst>
              </a:rPr>
              <a:t>these speeches?</a:t>
            </a:r>
            <a:endParaRPr lang="en-US" dirty="0">
              <a:solidFill>
                <a:schemeClr val="tx1"/>
              </a:solidFill>
              <a:effectLst>
                <a:outerShdw blurRad="38100" dist="38100" dir="2700000" algn="tl">
                  <a:srgbClr val="000000"/>
                </a:outerShdw>
              </a:effectLst>
            </a:endParaRPr>
          </a:p>
        </p:txBody>
      </p:sp>
      <p:graphicFrame>
        <p:nvGraphicFramePr>
          <p:cNvPr id="4" name="Group 153"/>
          <p:cNvGraphicFramePr>
            <a:graphicFrameLocks noGrp="1"/>
          </p:cNvGraphicFramePr>
          <p:nvPr>
            <p:ph idx="1"/>
          </p:nvPr>
        </p:nvGraphicFramePr>
        <p:xfrm>
          <a:off x="457200" y="2819400"/>
          <a:ext cx="9326562" cy="4265613"/>
        </p:xfrm>
        <a:graphic>
          <a:graphicData uri="http://schemas.openxmlformats.org/drawingml/2006/table">
            <a:tbl>
              <a:tblPr/>
              <a:tblGrid>
                <a:gridCol w="1630362"/>
                <a:gridCol w="1143000"/>
                <a:gridCol w="1371600"/>
                <a:gridCol w="4267200"/>
                <a:gridCol w="914400"/>
              </a:tblGrid>
              <a:tr h="6000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Captain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Times New Roman" pitchFamily="18" charset="0"/>
                        </a:rPr>
                        <a:t>Color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Scutcheon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Significance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Place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44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Boanerges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Times New Roman" pitchFamily="18" charset="0"/>
                        </a:rPr>
                        <a:t>Black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31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First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12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Conviction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Times New Roman" pitchFamily="18" charset="0"/>
                        </a:rPr>
                        <a:t>Pale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31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Middle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71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Judgment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Times New Roman" pitchFamily="18" charset="0"/>
                        </a:rPr>
                        <a:t>Red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31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Middle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28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Execution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Times New Roman" pitchFamily="18" charset="0"/>
                        </a:rPr>
                        <a:t>Red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31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Last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5" name="Picture 95" descr="Shield_HolyWary_Boanerges"/>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306762" y="3429000"/>
            <a:ext cx="1295400" cy="912813"/>
          </a:xfrm>
          <a:prstGeom prst="rect">
            <a:avLst/>
          </a:prstGeom>
          <a:noFill/>
        </p:spPr>
      </p:pic>
      <p:pic>
        <p:nvPicPr>
          <p:cNvPr id="6" name="Picture 97" descr="Shield_HolyWary_Conviction"/>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306762" y="4343400"/>
            <a:ext cx="1295400" cy="912813"/>
          </a:xfrm>
          <a:prstGeom prst="rect">
            <a:avLst/>
          </a:prstGeom>
          <a:noFill/>
        </p:spPr>
      </p:pic>
      <p:pic>
        <p:nvPicPr>
          <p:cNvPr id="7" name="Picture 141" descr="Shield_HolyWary_Execution"/>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306762" y="6173788"/>
            <a:ext cx="1295400" cy="912812"/>
          </a:xfrm>
          <a:prstGeom prst="rect">
            <a:avLst/>
          </a:prstGeom>
          <a:noFill/>
          <a:ln>
            <a:noFill/>
          </a:ln>
        </p:spPr>
      </p:pic>
      <p:pic>
        <p:nvPicPr>
          <p:cNvPr id="8" name="Picture 142" descr="Shield_HolyWary_Judgment"/>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306762" y="5259388"/>
            <a:ext cx="1295400" cy="912812"/>
          </a:xfrm>
          <a:prstGeom prst="rect">
            <a:avLst/>
          </a:prstGeom>
          <a:noFill/>
        </p:spPr>
      </p:pic>
      <p:sp>
        <p:nvSpPr>
          <p:cNvPr id="9" name="Text Box 145"/>
          <p:cNvSpPr txBox="1">
            <a:spLocks noChangeArrowheads="1"/>
          </p:cNvSpPr>
          <p:nvPr/>
        </p:nvSpPr>
        <p:spPr bwMode="auto">
          <a:xfrm>
            <a:off x="4602162" y="3483114"/>
            <a:ext cx="4267200" cy="707886"/>
          </a:xfrm>
          <a:prstGeom prst="rect">
            <a:avLst/>
          </a:prstGeom>
          <a:noFill/>
          <a:ln w="9525">
            <a:noFill/>
            <a:miter lim="800000"/>
            <a:headEnd/>
            <a:tailEnd/>
          </a:ln>
          <a:effectLst/>
        </p:spPr>
        <p:txBody>
          <a:bodyPr wrap="square">
            <a:spAutoFit/>
          </a:bodyPr>
          <a:lstStyle/>
          <a:p>
            <a:pPr defTabSz="992188" eaLnBrk="0" hangingPunct="0">
              <a:lnSpc>
                <a:spcPct val="100000"/>
              </a:lnSpc>
              <a:spcBef>
                <a:spcPct val="0"/>
              </a:spcBef>
              <a:buClrTx/>
              <a:buSzTx/>
              <a:buFontTx/>
              <a:buNone/>
            </a:pPr>
            <a:r>
              <a:rPr lang="en-US" sz="2000" dirty="0">
                <a:solidFill>
                  <a:schemeClr val="tx1"/>
                </a:solidFill>
                <a:effectLst>
                  <a:outerShdw blurRad="38100" dist="38100" dir="2700000" algn="tl">
                    <a:srgbClr val="000000"/>
                  </a:outerShdw>
                </a:effectLst>
              </a:rPr>
              <a:t>Awakened preaching of the </a:t>
            </a:r>
            <a:r>
              <a:rPr lang="en-US" sz="2000" dirty="0" smtClean="0">
                <a:solidFill>
                  <a:schemeClr val="tx1"/>
                </a:solidFill>
                <a:effectLst>
                  <a:outerShdw blurRad="38100" dist="38100" dir="2700000" algn="tl">
                    <a:srgbClr val="000000"/>
                  </a:outerShdw>
                </a:effectLst>
              </a:rPr>
              <a:t>Word with boldness </a:t>
            </a:r>
            <a:endParaRPr lang="en-US" sz="2000" dirty="0">
              <a:solidFill>
                <a:schemeClr val="tx1"/>
              </a:solidFill>
              <a:effectLst>
                <a:outerShdw blurRad="38100" dist="38100" dir="2700000" algn="tl">
                  <a:srgbClr val="000000"/>
                </a:outerShdw>
              </a:effectLst>
            </a:endParaRPr>
          </a:p>
        </p:txBody>
      </p:sp>
      <p:sp>
        <p:nvSpPr>
          <p:cNvPr id="10" name="Text Box 146"/>
          <p:cNvSpPr txBox="1">
            <a:spLocks noChangeArrowheads="1"/>
          </p:cNvSpPr>
          <p:nvPr/>
        </p:nvSpPr>
        <p:spPr bwMode="auto">
          <a:xfrm>
            <a:off x="4602162" y="4419600"/>
            <a:ext cx="4267200" cy="701675"/>
          </a:xfrm>
          <a:prstGeom prst="rect">
            <a:avLst/>
          </a:prstGeom>
          <a:noFill/>
          <a:ln w="9525">
            <a:noFill/>
            <a:miter lim="800000"/>
            <a:headEnd/>
            <a:tailEnd/>
          </a:ln>
          <a:effectLst/>
        </p:spPr>
        <p:txBody>
          <a:bodyPr>
            <a:spAutoFit/>
          </a:bodyPr>
          <a:lstStyle/>
          <a:p>
            <a:pPr defTabSz="992188" eaLnBrk="0" hangingPunct="0">
              <a:lnSpc>
                <a:spcPct val="100000"/>
              </a:lnSpc>
              <a:spcBef>
                <a:spcPct val="0"/>
              </a:spcBef>
              <a:buClrTx/>
              <a:buSzTx/>
              <a:buFontTx/>
              <a:buNone/>
            </a:pPr>
            <a:r>
              <a:rPr lang="en-US" sz="2000" dirty="0" smtClean="0">
                <a:solidFill>
                  <a:schemeClr val="tx1"/>
                </a:solidFill>
                <a:effectLst>
                  <a:outerShdw blurRad="38100" dist="38100" dir="2700000" algn="tl">
                    <a:srgbClr val="000000"/>
                  </a:outerShdw>
                </a:effectLst>
              </a:rPr>
              <a:t>E</a:t>
            </a:r>
            <a:r>
              <a:rPr lang="en-US" sz="2000" dirty="0" smtClean="0">
                <a:solidFill>
                  <a:schemeClr val="tx1"/>
                </a:solidFill>
                <a:effectLst>
                  <a:outerShdw blurRad="38100" dist="38100" dir="2700000" algn="tl">
                    <a:srgbClr val="000000"/>
                  </a:outerShdw>
                </a:effectLst>
              </a:rPr>
              <a:t>xposure </a:t>
            </a:r>
            <a:r>
              <a:rPr lang="en-US" sz="2000" dirty="0">
                <a:solidFill>
                  <a:schemeClr val="tx1"/>
                </a:solidFill>
                <a:effectLst>
                  <a:outerShdw blurRad="38100" dist="38100" dir="2700000" algn="tl">
                    <a:srgbClr val="000000"/>
                  </a:outerShdw>
                </a:effectLst>
              </a:rPr>
              <a:t>to offenses against</a:t>
            </a:r>
          </a:p>
          <a:p>
            <a:pPr defTabSz="992188" eaLnBrk="0" hangingPunct="0">
              <a:lnSpc>
                <a:spcPct val="100000"/>
              </a:lnSpc>
              <a:spcBef>
                <a:spcPct val="0"/>
              </a:spcBef>
              <a:buClrTx/>
              <a:buSzTx/>
              <a:buFontTx/>
              <a:buNone/>
            </a:pPr>
            <a:r>
              <a:rPr lang="en-US" sz="2000" dirty="0">
                <a:solidFill>
                  <a:schemeClr val="tx1"/>
                </a:solidFill>
                <a:effectLst>
                  <a:outerShdw blurRad="38100" dist="38100" dir="2700000" algn="tl">
                    <a:srgbClr val="000000"/>
                  </a:outerShdw>
                </a:effectLst>
              </a:rPr>
              <a:t>the Law of God</a:t>
            </a:r>
          </a:p>
        </p:txBody>
      </p:sp>
      <p:sp>
        <p:nvSpPr>
          <p:cNvPr id="11" name="Text Box 149"/>
          <p:cNvSpPr txBox="1">
            <a:spLocks noChangeArrowheads="1"/>
          </p:cNvSpPr>
          <p:nvPr/>
        </p:nvSpPr>
        <p:spPr bwMode="auto">
          <a:xfrm>
            <a:off x="4602162" y="5394325"/>
            <a:ext cx="4267200" cy="701675"/>
          </a:xfrm>
          <a:prstGeom prst="rect">
            <a:avLst/>
          </a:prstGeom>
          <a:noFill/>
          <a:ln w="9525">
            <a:noFill/>
            <a:miter lim="800000"/>
            <a:headEnd/>
            <a:tailEnd/>
          </a:ln>
          <a:effectLst/>
        </p:spPr>
        <p:txBody>
          <a:bodyPr>
            <a:spAutoFit/>
          </a:bodyPr>
          <a:lstStyle/>
          <a:p>
            <a:pPr defTabSz="992188" eaLnBrk="0" hangingPunct="0">
              <a:lnSpc>
                <a:spcPct val="100000"/>
              </a:lnSpc>
              <a:spcBef>
                <a:spcPct val="0"/>
              </a:spcBef>
              <a:buClrTx/>
              <a:buSzTx/>
              <a:buFontTx/>
              <a:buNone/>
            </a:pPr>
            <a:r>
              <a:rPr lang="en-US" sz="2000">
                <a:solidFill>
                  <a:schemeClr val="tx1"/>
                </a:solidFill>
                <a:effectLst>
                  <a:outerShdw blurRad="38100" dist="38100" dir="2700000" algn="tl">
                    <a:srgbClr val="000000"/>
                  </a:outerShdw>
                </a:effectLst>
              </a:rPr>
              <a:t>Terror produced in an informed conscience</a:t>
            </a:r>
          </a:p>
        </p:txBody>
      </p:sp>
      <p:sp>
        <p:nvSpPr>
          <p:cNvPr id="12" name="Text Box 151"/>
          <p:cNvSpPr txBox="1">
            <a:spLocks noChangeArrowheads="1"/>
          </p:cNvSpPr>
          <p:nvPr/>
        </p:nvSpPr>
        <p:spPr bwMode="auto">
          <a:xfrm>
            <a:off x="4602162" y="6384925"/>
            <a:ext cx="4267200" cy="396875"/>
          </a:xfrm>
          <a:prstGeom prst="rect">
            <a:avLst/>
          </a:prstGeom>
          <a:noFill/>
          <a:ln w="9525">
            <a:noFill/>
            <a:miter lim="800000"/>
            <a:headEnd/>
            <a:tailEnd/>
          </a:ln>
          <a:effectLst/>
        </p:spPr>
        <p:txBody>
          <a:bodyPr>
            <a:spAutoFit/>
          </a:bodyPr>
          <a:lstStyle/>
          <a:p>
            <a:pPr defTabSz="992188" eaLnBrk="0" hangingPunct="0">
              <a:lnSpc>
                <a:spcPct val="100000"/>
              </a:lnSpc>
              <a:spcBef>
                <a:spcPct val="0"/>
              </a:spcBef>
              <a:buClrTx/>
              <a:buSzTx/>
              <a:buFontTx/>
              <a:buNone/>
            </a:pPr>
            <a:r>
              <a:rPr lang="en-US" sz="2000" dirty="0">
                <a:solidFill>
                  <a:schemeClr val="tx1"/>
                </a:solidFill>
                <a:effectLst>
                  <a:outerShdw blurRad="38100" dist="38100" dir="2700000" algn="tl">
                    <a:srgbClr val="000000"/>
                  </a:outerShdw>
                </a:effectLst>
              </a:rPr>
              <a:t>Finality of the penalty of rejection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par>
                                <p:cTn id="20" presetID="10"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par>
                                <p:cTn id="26" presetID="10" presetClass="entr" presetSubtype="0" fill="hold"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500"/>
                                        <p:tgtEl>
                                          <p:spTgt spid="7"/>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754063" y="0"/>
            <a:ext cx="8550275" cy="2438400"/>
          </a:xfrm>
        </p:spPr>
        <p:txBody>
          <a:bodyPr/>
          <a:lstStyle/>
          <a:p>
            <a:pPr eaLnBrk="1" hangingPunct="1">
              <a:defRPr/>
            </a:pPr>
            <a:r>
              <a:rPr sz="5900" dirty="0" smtClean="0"/>
              <a:t>The Holy War</a:t>
            </a:r>
          </a:p>
        </p:txBody>
      </p:sp>
      <p:pic>
        <p:nvPicPr>
          <p:cNvPr id="10243" name="Picture 5" descr="worldcastlecas"/>
          <p:cNvPicPr>
            <a:picLocks noChangeAspect="1" noChangeArrowheads="1"/>
          </p:cNvPicPr>
          <p:nvPr/>
        </p:nvPicPr>
        <p:blipFill>
          <a:blip r:embed="rId3" cstate="print"/>
          <a:srcRect/>
          <a:stretch>
            <a:fillRect/>
          </a:stretch>
        </p:blipFill>
        <p:spPr bwMode="auto">
          <a:xfrm>
            <a:off x="3865563" y="2159000"/>
            <a:ext cx="2141537" cy="27035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503238" y="568325"/>
            <a:ext cx="9051925" cy="895350"/>
          </a:xfrm>
        </p:spPr>
        <p:txBody>
          <a:bodyPr/>
          <a:lstStyle/>
          <a:p>
            <a:pPr eaLnBrk="1" hangingPunct="1">
              <a:defRPr/>
            </a:pPr>
            <a:r>
              <a:rPr sz="4400" smtClean="0"/>
              <a:t>Goals</a:t>
            </a:r>
          </a:p>
        </p:txBody>
      </p:sp>
      <p:sp>
        <p:nvSpPr>
          <p:cNvPr id="142340" name="Rectangle 4"/>
          <p:cNvSpPr>
            <a:spLocks noGrp="1" noChangeArrowheads="1"/>
          </p:cNvSpPr>
          <p:nvPr>
            <p:ph type="body" idx="1"/>
          </p:nvPr>
        </p:nvSpPr>
        <p:spPr>
          <a:xfrm>
            <a:off x="503238" y="1870075"/>
            <a:ext cx="9051925" cy="4632325"/>
          </a:xfrm>
        </p:spPr>
        <p:txBody>
          <a:bodyPr/>
          <a:lstStyle/>
          <a:p>
            <a:pPr eaLnBrk="1" hangingPunct="1">
              <a:lnSpc>
                <a:spcPct val="80000"/>
              </a:lnSpc>
              <a:buFontTx/>
              <a:buChar char="•"/>
              <a:defRPr/>
            </a:pPr>
            <a:r>
              <a:rPr sz="2800" smtClean="0">
                <a:solidFill>
                  <a:schemeClr val="tx1"/>
                </a:solidFill>
              </a:rPr>
              <a:t>To gain a greater understanding of the </a:t>
            </a:r>
            <a:r>
              <a:rPr sz="2800" smtClean="0"/>
              <a:t>spiritual warfare</a:t>
            </a:r>
            <a:r>
              <a:rPr sz="2800" smtClean="0">
                <a:solidFill>
                  <a:schemeClr val="tx1"/>
                </a:solidFill>
              </a:rPr>
              <a:t> in which we are engaged.</a:t>
            </a:r>
            <a:br>
              <a:rPr sz="2800" smtClean="0">
                <a:solidFill>
                  <a:schemeClr val="tx1"/>
                </a:solidFill>
              </a:rPr>
            </a:br>
            <a:endParaRPr sz="2800" smtClean="0">
              <a:solidFill>
                <a:schemeClr val="tx1"/>
              </a:solidFill>
            </a:endParaRPr>
          </a:p>
          <a:p>
            <a:pPr eaLnBrk="1" hangingPunct="1">
              <a:lnSpc>
                <a:spcPct val="80000"/>
              </a:lnSpc>
              <a:buFontTx/>
              <a:buChar char="•"/>
              <a:defRPr/>
            </a:pPr>
            <a:r>
              <a:rPr sz="2800" smtClean="0">
                <a:solidFill>
                  <a:schemeClr val="tx1"/>
                </a:solidFill>
              </a:rPr>
              <a:t>To develop a greater awareness of the </a:t>
            </a:r>
            <a:r>
              <a:rPr sz="2800" smtClean="0"/>
              <a:t>methods employed by Satan</a:t>
            </a:r>
            <a:r>
              <a:rPr sz="2800" smtClean="0">
                <a:solidFill>
                  <a:schemeClr val="tx1"/>
                </a:solidFill>
              </a:rPr>
              <a:t>.</a:t>
            </a:r>
            <a:br>
              <a:rPr sz="2800" smtClean="0">
                <a:solidFill>
                  <a:schemeClr val="tx1"/>
                </a:solidFill>
              </a:rPr>
            </a:br>
            <a:endParaRPr sz="2800" smtClean="0">
              <a:solidFill>
                <a:schemeClr val="tx1"/>
              </a:solidFill>
            </a:endParaRPr>
          </a:p>
          <a:p>
            <a:pPr eaLnBrk="1" hangingPunct="1">
              <a:lnSpc>
                <a:spcPct val="80000"/>
              </a:lnSpc>
              <a:buFontTx/>
              <a:buChar char="•"/>
              <a:defRPr/>
            </a:pPr>
            <a:r>
              <a:rPr sz="2800" smtClean="0">
                <a:solidFill>
                  <a:schemeClr val="tx1"/>
                </a:solidFill>
              </a:rPr>
              <a:t>To deepen our appreciation for the </a:t>
            </a:r>
            <a:r>
              <a:rPr sz="2800" smtClean="0"/>
              <a:t>grace of God</a:t>
            </a:r>
            <a:r>
              <a:rPr sz="2800" smtClean="0">
                <a:solidFill>
                  <a:schemeClr val="tx1"/>
                </a:solidFill>
              </a:rPr>
              <a:t> in saving sinners.</a:t>
            </a:r>
            <a:br>
              <a:rPr sz="2800" smtClean="0">
                <a:solidFill>
                  <a:schemeClr val="tx1"/>
                </a:solidFill>
              </a:rPr>
            </a:br>
            <a:endParaRPr sz="2800" smtClean="0">
              <a:solidFill>
                <a:schemeClr val="tx1"/>
              </a:solidFill>
            </a:endParaRPr>
          </a:p>
          <a:p>
            <a:pPr eaLnBrk="1" hangingPunct="1">
              <a:lnSpc>
                <a:spcPct val="80000"/>
              </a:lnSpc>
              <a:buFontTx/>
              <a:buChar char="•"/>
              <a:defRPr/>
            </a:pPr>
            <a:r>
              <a:rPr sz="2800" smtClean="0">
                <a:solidFill>
                  <a:schemeClr val="tx1"/>
                </a:solidFill>
              </a:rPr>
              <a:t>To learn more about ourselves through empathizing with </a:t>
            </a:r>
            <a:r>
              <a:rPr sz="2800" err="1" smtClean="0">
                <a:solidFill>
                  <a:schemeClr val="tx1"/>
                </a:solidFill>
              </a:rPr>
              <a:t>Mansoul</a:t>
            </a:r>
            <a:r>
              <a:rPr sz="2800" smtClean="0">
                <a:solidFill>
                  <a:schemeClr val="tx1"/>
                </a:solidFill>
              </a:rPr>
              <a:t> </a:t>
            </a:r>
            <a:r>
              <a:rPr sz="2800" smtClean="0"/>
              <a:t>(</a:t>
            </a:r>
            <a:r>
              <a:rPr sz="2800" err="1" smtClean="0"/>
              <a:t>Mansoul</a:t>
            </a:r>
            <a:r>
              <a:rPr sz="2800" smtClean="0"/>
              <a:t> = me)</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503238" y="650875"/>
            <a:ext cx="9051925" cy="568325"/>
          </a:xfrm>
        </p:spPr>
        <p:txBody>
          <a:bodyPr/>
          <a:lstStyle/>
          <a:p>
            <a:pPr eaLnBrk="1" hangingPunct="1">
              <a:defRPr/>
            </a:pPr>
            <a:r>
              <a:rPr sz="4300" smtClean="0">
                <a:solidFill>
                  <a:schemeClr val="tx1"/>
                </a:solidFill>
              </a:rPr>
              <a:t>Key Questions</a:t>
            </a:r>
          </a:p>
        </p:txBody>
      </p:sp>
      <p:sp>
        <p:nvSpPr>
          <p:cNvPr id="129027" name="Rectangle 3"/>
          <p:cNvSpPr>
            <a:spLocks noGrp="1" noChangeArrowheads="1"/>
          </p:cNvSpPr>
          <p:nvPr>
            <p:ph type="body" idx="1"/>
          </p:nvPr>
        </p:nvSpPr>
        <p:spPr>
          <a:xfrm>
            <a:off x="503238" y="2032000"/>
            <a:ext cx="9051925" cy="3495675"/>
          </a:xfrm>
        </p:spPr>
        <p:txBody>
          <a:bodyPr/>
          <a:lstStyle/>
          <a:p>
            <a:pPr eaLnBrk="1" hangingPunct="1">
              <a:lnSpc>
                <a:spcPct val="80000"/>
              </a:lnSpc>
              <a:buFontTx/>
              <a:buChar char="•"/>
              <a:defRPr/>
            </a:pPr>
            <a:r>
              <a:rPr sz="3200" smtClean="0">
                <a:solidFill>
                  <a:schemeClr val="tx1"/>
                </a:solidFill>
              </a:rPr>
              <a:t>What primary Bible passages come to your mind as you read this assignment?</a:t>
            </a:r>
            <a:br>
              <a:rPr sz="3200" smtClean="0">
                <a:solidFill>
                  <a:schemeClr val="tx1"/>
                </a:solidFill>
              </a:rPr>
            </a:br>
            <a:endParaRPr sz="3200" smtClean="0">
              <a:solidFill>
                <a:schemeClr val="tx1"/>
              </a:solidFill>
            </a:endParaRPr>
          </a:p>
          <a:p>
            <a:pPr eaLnBrk="1" hangingPunct="1">
              <a:lnSpc>
                <a:spcPct val="80000"/>
              </a:lnSpc>
              <a:buFontTx/>
              <a:buChar char="•"/>
              <a:defRPr/>
            </a:pPr>
            <a:r>
              <a:rPr sz="3200" smtClean="0">
                <a:solidFill>
                  <a:schemeClr val="tx1"/>
                </a:solidFill>
              </a:rPr>
              <a:t>To what degree does the story accurately depict Bible teaching?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503238" y="244475"/>
            <a:ext cx="9051925" cy="898525"/>
          </a:xfrm>
        </p:spPr>
        <p:txBody>
          <a:bodyPr/>
          <a:lstStyle/>
          <a:p>
            <a:pPr>
              <a:defRPr/>
            </a:pPr>
            <a:r>
              <a:rPr sz="4400"/>
              <a:t>Synopsis</a:t>
            </a:r>
          </a:p>
        </p:txBody>
      </p:sp>
      <p:sp>
        <p:nvSpPr>
          <p:cNvPr id="157700" name="Rectangle 4"/>
          <p:cNvSpPr>
            <a:spLocks noChangeArrowheads="1"/>
          </p:cNvSpPr>
          <p:nvPr/>
        </p:nvSpPr>
        <p:spPr bwMode="auto">
          <a:xfrm>
            <a:off x="304800" y="1295400"/>
            <a:ext cx="9448800" cy="3962400"/>
          </a:xfrm>
          <a:prstGeom prst="rect">
            <a:avLst/>
          </a:prstGeom>
          <a:noFill/>
          <a:ln w="9525">
            <a:noFill/>
            <a:miter lim="800000"/>
            <a:headEnd/>
            <a:tailEnd/>
          </a:ln>
          <a:effectLst/>
        </p:spPr>
        <p:txBody>
          <a:bodyPr lIns="99276" tIns="49638" rIns="99276" bIns="49638" anchor="ctr"/>
          <a:lstStyle/>
          <a:p>
            <a:pPr algn="ctr" defTabSz="992188">
              <a:lnSpc>
                <a:spcPct val="100000"/>
              </a:lnSpc>
              <a:spcAft>
                <a:spcPts val="1200"/>
              </a:spcAft>
              <a:buFontTx/>
              <a:buNone/>
              <a:defRPr/>
            </a:pPr>
            <a:r>
              <a:rPr lang="en-US" sz="4400" dirty="0" err="1" smtClean="0">
                <a:solidFill>
                  <a:schemeClr val="tx1"/>
                </a:solidFill>
                <a:effectLst>
                  <a:outerShdw blurRad="38100" dist="38100" dir="2700000" algn="tl">
                    <a:srgbClr val="000000"/>
                  </a:outerShdw>
                </a:effectLst>
              </a:rPr>
              <a:t>Shaddai</a:t>
            </a:r>
            <a:r>
              <a:rPr lang="en-US" sz="4400" dirty="0" smtClean="0">
                <a:solidFill>
                  <a:schemeClr val="tx1"/>
                </a:solidFill>
                <a:effectLst>
                  <a:outerShdw blurRad="38100" dist="38100" dir="2700000" algn="tl">
                    <a:srgbClr val="000000"/>
                  </a:outerShdw>
                </a:effectLst>
              </a:rPr>
              <a:t> sends his armies to </a:t>
            </a:r>
            <a:r>
              <a:rPr lang="en-US" sz="4400" dirty="0" err="1" smtClean="0">
                <a:solidFill>
                  <a:schemeClr val="tx1"/>
                </a:solidFill>
                <a:effectLst>
                  <a:outerShdw blurRad="38100" dist="38100" dir="2700000" algn="tl">
                    <a:srgbClr val="000000"/>
                  </a:outerShdw>
                </a:effectLst>
              </a:rPr>
              <a:t>Mansoul</a:t>
            </a:r>
            <a:r>
              <a:rPr lang="en-US" sz="4400" dirty="0" smtClean="0">
                <a:solidFill>
                  <a:schemeClr val="tx1"/>
                </a:solidFill>
                <a:effectLst>
                  <a:outerShdw blurRad="38100" dist="38100" dir="2700000" algn="tl">
                    <a:srgbClr val="000000"/>
                  </a:outerShdw>
                </a:effectLst>
              </a:rPr>
              <a:t> under 4 of his captains, and their demand for surrender and offer of peace is rejected.</a:t>
            </a:r>
            <a:endParaRPr lang="en-US" sz="4400" dirty="0">
              <a:solidFill>
                <a:schemeClr val="tx1"/>
              </a:solidFill>
              <a:effectLst>
                <a:outerShdw blurRad="38100" dist="38100" dir="2700000" algn="tl">
                  <a:srgbClr val="000000"/>
                </a:outerShdw>
              </a:effectLst>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a:xfrm>
            <a:off x="503238" y="406400"/>
            <a:ext cx="9051925" cy="736600"/>
          </a:xfrm>
          <a:noFill/>
          <a:ln w="9525">
            <a:noFill/>
            <a:miter lim="800000"/>
            <a:headEnd/>
            <a:tailEnd/>
          </a:ln>
          <a:effectLst/>
        </p:spPr>
        <p:txBody>
          <a:bodyPr vert="horz" wrap="square" lIns="99276" tIns="49638" rIns="99276" bIns="49638" numCol="1" anchor="ctr" anchorCtr="0" compatLnSpc="1">
            <a:prstTxWarp prst="textNoShape">
              <a:avLst/>
            </a:prstTxWarp>
          </a:bodyPr>
          <a:lstStyle/>
          <a:p>
            <a:r>
              <a:rPr lang="en-US" dirty="0" smtClean="0"/>
              <a:t>Discussion</a:t>
            </a:r>
          </a:p>
        </p:txBody>
      </p:sp>
      <p:sp>
        <p:nvSpPr>
          <p:cNvPr id="195587" name="Rectangle 3"/>
          <p:cNvSpPr>
            <a:spLocks noGrp="1" noChangeArrowheads="1"/>
          </p:cNvSpPr>
          <p:nvPr>
            <p:ph type="body" idx="1"/>
          </p:nvPr>
        </p:nvSpPr>
        <p:spPr>
          <a:xfrm>
            <a:off x="381000" y="2971800"/>
            <a:ext cx="9051925" cy="1314450"/>
          </a:xfrm>
        </p:spPr>
        <p:txBody>
          <a:bodyPr/>
          <a:lstStyle/>
          <a:p>
            <a:pPr marL="228600" indent="-228600">
              <a:lnSpc>
                <a:spcPct val="80000"/>
              </a:lnSpc>
              <a:spcBef>
                <a:spcPct val="40000"/>
              </a:spcBef>
              <a:buFontTx/>
              <a:buChar char="•"/>
            </a:pPr>
            <a:r>
              <a:rPr lang="en-US" sz="2400" dirty="0">
                <a:solidFill>
                  <a:schemeClr val="folHlink"/>
                </a:solidFill>
              </a:rPr>
              <a:t>He wants to see the “temper” of </a:t>
            </a:r>
            <a:r>
              <a:rPr lang="en-US" sz="2400" dirty="0" err="1">
                <a:solidFill>
                  <a:schemeClr val="folHlink"/>
                </a:solidFill>
              </a:rPr>
              <a:t>Mansoul</a:t>
            </a:r>
            <a:endParaRPr lang="en-US" sz="2400" dirty="0">
              <a:solidFill>
                <a:schemeClr val="folHlink"/>
              </a:solidFill>
            </a:endParaRPr>
          </a:p>
          <a:p>
            <a:pPr marL="228600" indent="-228600">
              <a:lnSpc>
                <a:spcPct val="80000"/>
              </a:lnSpc>
              <a:spcBef>
                <a:spcPct val="40000"/>
              </a:spcBef>
              <a:buFontTx/>
              <a:buChar char="•"/>
            </a:pPr>
            <a:r>
              <a:rPr lang="en-US" sz="2400" dirty="0">
                <a:solidFill>
                  <a:schemeClr val="folHlink"/>
                </a:solidFill>
              </a:rPr>
              <a:t>And “whether by them they would be won to the obedience of their King.”</a:t>
            </a:r>
          </a:p>
        </p:txBody>
      </p:sp>
      <p:sp>
        <p:nvSpPr>
          <p:cNvPr id="195588" name="Text Box 4"/>
          <p:cNvSpPr txBox="1">
            <a:spLocks noChangeArrowheads="1"/>
          </p:cNvSpPr>
          <p:nvPr/>
        </p:nvSpPr>
        <p:spPr bwMode="auto">
          <a:xfrm>
            <a:off x="381000" y="1524000"/>
            <a:ext cx="9220200" cy="1187450"/>
          </a:xfrm>
          <a:prstGeom prst="rect">
            <a:avLst/>
          </a:prstGeom>
          <a:noFill/>
          <a:ln w="9525">
            <a:noFill/>
            <a:miter lim="800000"/>
            <a:headEnd/>
            <a:tailEnd/>
          </a:ln>
          <a:effectLst/>
        </p:spPr>
        <p:txBody>
          <a:bodyPr>
            <a:spAutoFit/>
          </a:bodyPr>
          <a:lstStyle/>
          <a:p>
            <a:pPr defTabSz="992188" eaLnBrk="0" hangingPunct="0">
              <a:lnSpc>
                <a:spcPct val="100000"/>
              </a:lnSpc>
              <a:spcBef>
                <a:spcPct val="0"/>
              </a:spcBef>
              <a:buClrTx/>
              <a:buSzTx/>
              <a:buFontTx/>
              <a:buNone/>
            </a:pPr>
            <a:r>
              <a:rPr lang="en-US">
                <a:solidFill>
                  <a:schemeClr val="tx1"/>
                </a:solidFill>
                <a:effectLst>
                  <a:outerShdw blurRad="38100" dist="38100" dir="2700000" algn="tl">
                    <a:srgbClr val="000000"/>
                  </a:outerShdw>
                </a:effectLst>
              </a:rPr>
              <a:t>Why does Shaddai use His captains to approach the city of Mansoul first, rather than immediately sending His Son, Emmanuel, to subdue them?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5587">
                                            <p:txEl>
                                              <p:pRg st="0" end="0"/>
                                            </p:txEl>
                                          </p:spTgt>
                                        </p:tgtEl>
                                        <p:attrNameLst>
                                          <p:attrName>style.visibility</p:attrName>
                                        </p:attrNameLst>
                                      </p:cBhvr>
                                      <p:to>
                                        <p:strVal val="visible"/>
                                      </p:to>
                                    </p:set>
                                    <p:animEffect transition="in" filter="fade">
                                      <p:cBhvr>
                                        <p:cTn id="7" dur="500"/>
                                        <p:tgtEl>
                                          <p:spTgt spid="1955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5587">
                                            <p:txEl>
                                              <p:pRg st="1" end="1"/>
                                            </p:txEl>
                                          </p:spTgt>
                                        </p:tgtEl>
                                        <p:attrNameLst>
                                          <p:attrName>style.visibility</p:attrName>
                                        </p:attrNameLst>
                                      </p:cBhvr>
                                      <p:to>
                                        <p:strVal val="visible"/>
                                      </p:to>
                                    </p:set>
                                    <p:animEffect transition="in" filter="fade">
                                      <p:cBhvr>
                                        <p:cTn id="12" dur="500"/>
                                        <p:tgtEl>
                                          <p:spTgt spid="1955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a:xfrm>
            <a:off x="503238" y="406400"/>
            <a:ext cx="9051925" cy="736600"/>
          </a:xfrm>
          <a:noFill/>
          <a:ln w="9525">
            <a:noFill/>
            <a:miter lim="800000"/>
            <a:headEnd/>
            <a:tailEnd/>
          </a:ln>
          <a:effectLst/>
        </p:spPr>
        <p:txBody>
          <a:bodyPr vert="horz" wrap="square" lIns="99276" tIns="49638" rIns="99276" bIns="49638" numCol="1" anchor="ctr" anchorCtr="0" compatLnSpc="1">
            <a:prstTxWarp prst="textNoShape">
              <a:avLst/>
            </a:prstTxWarp>
          </a:bodyPr>
          <a:lstStyle/>
          <a:p>
            <a:r>
              <a:rPr lang="en-US" dirty="0" smtClean="0"/>
              <a:t>Discussion</a:t>
            </a:r>
          </a:p>
        </p:txBody>
      </p:sp>
      <p:sp>
        <p:nvSpPr>
          <p:cNvPr id="267269" name="Text Box 5"/>
          <p:cNvSpPr txBox="1">
            <a:spLocks noChangeArrowheads="1"/>
          </p:cNvSpPr>
          <p:nvPr/>
        </p:nvSpPr>
        <p:spPr bwMode="auto">
          <a:xfrm>
            <a:off x="533400" y="1524000"/>
            <a:ext cx="9220200" cy="457200"/>
          </a:xfrm>
          <a:prstGeom prst="rect">
            <a:avLst/>
          </a:prstGeom>
          <a:noFill/>
          <a:ln w="9525">
            <a:noFill/>
            <a:miter lim="800000"/>
            <a:headEnd/>
            <a:tailEnd/>
          </a:ln>
          <a:effectLst/>
        </p:spPr>
        <p:txBody>
          <a:bodyPr>
            <a:spAutoFit/>
          </a:bodyPr>
          <a:lstStyle/>
          <a:p>
            <a:pPr defTabSz="992188" eaLnBrk="0" hangingPunct="0">
              <a:lnSpc>
                <a:spcPct val="100000"/>
              </a:lnSpc>
              <a:spcBef>
                <a:spcPct val="0"/>
              </a:spcBef>
              <a:buClrTx/>
              <a:buSzTx/>
              <a:buFontTx/>
              <a:buNone/>
            </a:pPr>
            <a:r>
              <a:rPr lang="en-US">
                <a:solidFill>
                  <a:schemeClr val="tx1"/>
                </a:solidFill>
                <a:effectLst>
                  <a:outerShdw blurRad="38100" dist="38100" dir="2700000" algn="tl">
                    <a:srgbClr val="000000"/>
                  </a:outerShdw>
                </a:effectLst>
              </a:rPr>
              <a:t>What are some verses that relate to God sending in this way?</a:t>
            </a:r>
          </a:p>
        </p:txBody>
      </p:sp>
      <p:sp>
        <p:nvSpPr>
          <p:cNvPr id="267270" name="Rectangle 6"/>
          <p:cNvSpPr>
            <a:spLocks noChangeArrowheads="1"/>
          </p:cNvSpPr>
          <p:nvPr/>
        </p:nvSpPr>
        <p:spPr bwMode="auto">
          <a:xfrm>
            <a:off x="533400" y="2362200"/>
            <a:ext cx="9051925" cy="4419600"/>
          </a:xfrm>
          <a:prstGeom prst="rect">
            <a:avLst/>
          </a:prstGeom>
          <a:noFill/>
          <a:ln w="9525">
            <a:noFill/>
            <a:miter lim="800000"/>
            <a:headEnd/>
            <a:tailEnd/>
          </a:ln>
          <a:effectLst/>
        </p:spPr>
        <p:txBody>
          <a:bodyPr lIns="99276" tIns="49638" rIns="99276" bIns="49638"/>
          <a:lstStyle/>
          <a:p>
            <a:pPr marL="228600" indent="-228600" defTabSz="992188">
              <a:spcBef>
                <a:spcPct val="80000"/>
              </a:spcBef>
            </a:pPr>
            <a:r>
              <a:rPr lang="en-US" sz="2000" dirty="0">
                <a:effectLst>
                  <a:outerShdw blurRad="38100" dist="38100" dir="2700000" algn="tl">
                    <a:srgbClr val="000000"/>
                  </a:outerShdw>
                </a:effectLst>
              </a:rPr>
              <a:t>Matt 11:10 </a:t>
            </a:r>
            <a:r>
              <a:rPr lang="en-US" sz="2000" dirty="0">
                <a:solidFill>
                  <a:schemeClr val="tx1"/>
                </a:solidFill>
                <a:effectLst>
                  <a:outerShdw blurRad="38100" dist="38100" dir="2700000" algn="tl">
                    <a:srgbClr val="000000"/>
                  </a:outerShdw>
                </a:effectLst>
              </a:rPr>
              <a:t>”Behold, I send my messenger ahead of you, who will prepare your way before you.” (of John the Baptist)</a:t>
            </a:r>
          </a:p>
          <a:p>
            <a:pPr marL="228600" indent="-228600" defTabSz="992188">
              <a:spcBef>
                <a:spcPct val="80000"/>
              </a:spcBef>
            </a:pPr>
            <a:r>
              <a:rPr lang="en-US" sz="2000" dirty="0" smtClean="0">
                <a:effectLst>
                  <a:outerShdw blurRad="38100" dist="38100" dir="2700000" algn="tl">
                    <a:srgbClr val="000000"/>
                  </a:outerShdw>
                </a:effectLst>
              </a:rPr>
              <a:t>Matt </a:t>
            </a:r>
            <a:r>
              <a:rPr lang="en-US" sz="2000" dirty="0">
                <a:effectLst>
                  <a:outerShdw blurRad="38100" dist="38100" dir="2700000" algn="tl">
                    <a:srgbClr val="000000"/>
                  </a:outerShdw>
                </a:effectLst>
              </a:rPr>
              <a:t>23:34</a:t>
            </a:r>
            <a:r>
              <a:rPr lang="en-US" sz="2000" dirty="0">
                <a:solidFill>
                  <a:schemeClr val="tx1"/>
                </a:solidFill>
                <a:effectLst>
                  <a:outerShdw blurRad="38100" dist="38100" dir="2700000" algn="tl">
                    <a:srgbClr val="000000"/>
                  </a:outerShdw>
                </a:effectLst>
              </a:rPr>
              <a:t> Therefore, behold, I am sending you prophets and  wise men and scribes; some of them you will kill and crucify, and some of them you will scourge in your synagogues, and persecute from city to city, </a:t>
            </a:r>
          </a:p>
          <a:p>
            <a:pPr marL="228600" indent="-228600" defTabSz="992188">
              <a:spcBef>
                <a:spcPct val="80000"/>
              </a:spcBef>
            </a:pPr>
            <a:r>
              <a:rPr lang="en-US" sz="2000" dirty="0">
                <a:effectLst>
                  <a:outerShdw blurRad="38100" dist="38100" dir="2700000" algn="tl">
                    <a:srgbClr val="000000"/>
                  </a:outerShdw>
                </a:effectLst>
              </a:rPr>
              <a:t>Matt 23:37</a:t>
            </a:r>
            <a:r>
              <a:rPr lang="en-US" sz="2000" dirty="0">
                <a:solidFill>
                  <a:schemeClr val="tx1"/>
                </a:solidFill>
                <a:effectLst>
                  <a:outerShdw blurRad="38100" dist="38100" dir="2700000" algn="tl">
                    <a:srgbClr val="000000"/>
                  </a:outerShdw>
                </a:effectLst>
              </a:rPr>
              <a:t> Jerusalem, Jerusalem, who kills the prophets and stones those who are sent to her! How often I wanted to gather your children together, the way a hen gathers her chicks under her wings, and you were unwilling</a:t>
            </a:r>
            <a:r>
              <a:rPr lang="en-US" sz="2000" dirty="0" smtClean="0">
                <a:solidFill>
                  <a:schemeClr val="tx1"/>
                </a:solidFill>
                <a:effectLst>
                  <a:outerShdw blurRad="38100" dist="38100" dir="2700000" algn="tl">
                    <a:srgbClr val="000000"/>
                  </a:outerShdw>
                </a:effectLst>
              </a:rPr>
              <a:t>.</a:t>
            </a:r>
          </a:p>
          <a:p>
            <a:pPr marL="228600" indent="-228600" defTabSz="992188">
              <a:spcBef>
                <a:spcPct val="80000"/>
              </a:spcBef>
            </a:pPr>
            <a:r>
              <a:rPr lang="en-US" sz="2000" dirty="0" smtClean="0">
                <a:solidFill>
                  <a:srgbClr val="FFC000"/>
                </a:solidFill>
                <a:effectLst>
                  <a:outerShdw blurRad="38100" dist="38100" dir="2700000" algn="tl">
                    <a:srgbClr val="000000"/>
                  </a:outerShdw>
                </a:effectLst>
              </a:rPr>
              <a:t>Jonah</a:t>
            </a:r>
            <a:r>
              <a:rPr lang="en-US" sz="2000" dirty="0" smtClean="0">
                <a:solidFill>
                  <a:schemeClr val="tx1"/>
                </a:solidFill>
                <a:effectLst>
                  <a:outerShdw blurRad="38100" dist="38100" dir="2700000" algn="tl">
                    <a:srgbClr val="000000"/>
                  </a:outerShdw>
                </a:effectLst>
              </a:rPr>
              <a:t> </a:t>
            </a:r>
          </a:p>
          <a:p>
            <a:pPr marL="228600" indent="-228600" defTabSz="992188">
              <a:spcBef>
                <a:spcPct val="80000"/>
              </a:spcBef>
            </a:pPr>
            <a:r>
              <a:rPr lang="en-US" sz="2000" dirty="0" smtClean="0">
                <a:solidFill>
                  <a:srgbClr val="FFC000"/>
                </a:solidFill>
                <a:effectLst>
                  <a:outerShdw blurRad="38100" dist="38100" dir="2700000" algn="tl">
                    <a:srgbClr val="000000"/>
                  </a:outerShdw>
                </a:effectLst>
              </a:rPr>
              <a:t>Parable of the vineyard</a:t>
            </a:r>
            <a:endParaRPr lang="en-US" sz="2000" dirty="0">
              <a:solidFill>
                <a:srgbClr val="FFC000"/>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7270">
                                            <p:txEl>
                                              <p:pRg st="0" end="0"/>
                                            </p:txEl>
                                          </p:spTgt>
                                        </p:tgtEl>
                                        <p:attrNameLst>
                                          <p:attrName>style.visibility</p:attrName>
                                        </p:attrNameLst>
                                      </p:cBhvr>
                                      <p:to>
                                        <p:strVal val="visible"/>
                                      </p:to>
                                    </p:set>
                                    <p:animEffect transition="in" filter="fade">
                                      <p:cBhvr>
                                        <p:cTn id="7" dur="500"/>
                                        <p:tgtEl>
                                          <p:spTgt spid="26727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7270">
                                            <p:txEl>
                                              <p:pRg st="1" end="1"/>
                                            </p:txEl>
                                          </p:spTgt>
                                        </p:tgtEl>
                                        <p:attrNameLst>
                                          <p:attrName>style.visibility</p:attrName>
                                        </p:attrNameLst>
                                      </p:cBhvr>
                                      <p:to>
                                        <p:strVal val="visible"/>
                                      </p:to>
                                    </p:set>
                                    <p:animEffect transition="in" filter="fade">
                                      <p:cBhvr>
                                        <p:cTn id="12" dur="500"/>
                                        <p:tgtEl>
                                          <p:spTgt spid="26727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7270">
                                            <p:txEl>
                                              <p:pRg st="2" end="2"/>
                                            </p:txEl>
                                          </p:spTgt>
                                        </p:tgtEl>
                                        <p:attrNameLst>
                                          <p:attrName>style.visibility</p:attrName>
                                        </p:attrNameLst>
                                      </p:cBhvr>
                                      <p:to>
                                        <p:strVal val="visible"/>
                                      </p:to>
                                    </p:set>
                                    <p:animEffect transition="in" filter="fade">
                                      <p:cBhvr>
                                        <p:cTn id="17" dur="500"/>
                                        <p:tgtEl>
                                          <p:spTgt spid="26727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67270">
                                            <p:txEl>
                                              <p:pRg st="3" end="3"/>
                                            </p:txEl>
                                          </p:spTgt>
                                        </p:tgtEl>
                                        <p:attrNameLst>
                                          <p:attrName>style.visibility</p:attrName>
                                        </p:attrNameLst>
                                      </p:cBhvr>
                                      <p:to>
                                        <p:strVal val="visible"/>
                                      </p:to>
                                    </p:set>
                                    <p:animEffect transition="in" filter="fade">
                                      <p:cBhvr>
                                        <p:cTn id="22" dur="500"/>
                                        <p:tgtEl>
                                          <p:spTgt spid="26727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67270">
                                            <p:txEl>
                                              <p:pRg st="4" end="4"/>
                                            </p:txEl>
                                          </p:spTgt>
                                        </p:tgtEl>
                                        <p:attrNameLst>
                                          <p:attrName>style.visibility</p:attrName>
                                        </p:attrNameLst>
                                      </p:cBhvr>
                                      <p:to>
                                        <p:strVal val="visible"/>
                                      </p:to>
                                    </p:set>
                                    <p:animEffect transition="in" filter="fade">
                                      <p:cBhvr>
                                        <p:cTn id="27" dur="500"/>
                                        <p:tgtEl>
                                          <p:spTgt spid="26727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70"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a:xfrm>
            <a:off x="503238" y="304800"/>
            <a:ext cx="9051925" cy="431800"/>
          </a:xfrm>
          <a:noFill/>
          <a:ln w="9525">
            <a:noFill/>
            <a:miter lim="800000"/>
            <a:headEnd/>
            <a:tailEnd/>
          </a:ln>
          <a:effectLst/>
        </p:spPr>
        <p:txBody>
          <a:bodyPr vert="horz" wrap="square" lIns="99276" tIns="49638" rIns="99276" bIns="49638" numCol="1" anchor="ctr" anchorCtr="0" compatLnSpc="1">
            <a:prstTxWarp prst="textNoShape">
              <a:avLst/>
            </a:prstTxWarp>
          </a:bodyPr>
          <a:lstStyle/>
          <a:p>
            <a:r>
              <a:rPr lang="en-US" dirty="0" smtClean="0"/>
              <a:t>Discussion</a:t>
            </a:r>
          </a:p>
        </p:txBody>
      </p:sp>
      <p:sp>
        <p:nvSpPr>
          <p:cNvPr id="269315" name="Rectangle 3"/>
          <p:cNvSpPr>
            <a:spLocks noGrp="1" noChangeArrowheads="1"/>
          </p:cNvSpPr>
          <p:nvPr>
            <p:ph type="body" idx="1"/>
          </p:nvPr>
        </p:nvSpPr>
        <p:spPr>
          <a:xfrm>
            <a:off x="503238" y="1905000"/>
            <a:ext cx="9051925" cy="1828800"/>
          </a:xfrm>
        </p:spPr>
        <p:txBody>
          <a:bodyPr/>
          <a:lstStyle/>
          <a:p>
            <a:pPr marL="228600" indent="-228600">
              <a:lnSpc>
                <a:spcPct val="80000"/>
              </a:lnSpc>
              <a:spcBef>
                <a:spcPct val="40000"/>
              </a:spcBef>
              <a:buFontTx/>
              <a:buChar char="•"/>
            </a:pPr>
            <a:r>
              <a:rPr lang="en-US" sz="2400">
                <a:solidFill>
                  <a:schemeClr val="folHlink"/>
                </a:solidFill>
              </a:rPr>
              <a:t>40,000 “all true men” and “those of his own choosing”</a:t>
            </a:r>
          </a:p>
          <a:p>
            <a:pPr marL="228600" indent="-228600">
              <a:lnSpc>
                <a:spcPct val="80000"/>
              </a:lnSpc>
              <a:spcBef>
                <a:spcPct val="40000"/>
              </a:spcBef>
              <a:buFontTx/>
              <a:buChar char="•"/>
            </a:pPr>
            <a:r>
              <a:rPr lang="en-US" sz="2400">
                <a:solidFill>
                  <a:schemeClr val="folHlink"/>
                </a:solidFill>
              </a:rPr>
              <a:t>“Very stout and rough-hewn men”</a:t>
            </a:r>
          </a:p>
          <a:p>
            <a:pPr marL="228600" indent="-228600">
              <a:lnSpc>
                <a:spcPct val="80000"/>
              </a:lnSpc>
              <a:spcBef>
                <a:spcPct val="40000"/>
              </a:spcBef>
              <a:buFontTx/>
              <a:buChar char="•"/>
            </a:pPr>
            <a:r>
              <a:rPr lang="en-US" sz="2400">
                <a:solidFill>
                  <a:schemeClr val="folHlink"/>
                </a:solidFill>
              </a:rPr>
              <a:t>“Fit to break the ice”</a:t>
            </a:r>
          </a:p>
          <a:p>
            <a:pPr marL="228600" indent="-228600">
              <a:lnSpc>
                <a:spcPct val="80000"/>
              </a:lnSpc>
              <a:spcBef>
                <a:spcPct val="40000"/>
              </a:spcBef>
              <a:buFontTx/>
              <a:buChar char="•"/>
            </a:pPr>
            <a:r>
              <a:rPr lang="en-US" sz="2400">
                <a:solidFill>
                  <a:schemeClr val="folHlink"/>
                </a:solidFill>
              </a:rPr>
              <a:t>“and to make their way by dint of sword”</a:t>
            </a:r>
          </a:p>
        </p:txBody>
      </p:sp>
      <p:sp>
        <p:nvSpPr>
          <p:cNvPr id="269316" name="Text Box 4"/>
          <p:cNvSpPr txBox="1">
            <a:spLocks noChangeArrowheads="1"/>
          </p:cNvSpPr>
          <p:nvPr/>
        </p:nvSpPr>
        <p:spPr bwMode="auto">
          <a:xfrm>
            <a:off x="381000" y="990600"/>
            <a:ext cx="9220200" cy="822325"/>
          </a:xfrm>
          <a:prstGeom prst="rect">
            <a:avLst/>
          </a:prstGeom>
          <a:noFill/>
          <a:ln w="9525">
            <a:noFill/>
            <a:miter lim="800000"/>
            <a:headEnd/>
            <a:tailEnd/>
          </a:ln>
          <a:effectLst/>
        </p:spPr>
        <p:txBody>
          <a:bodyPr>
            <a:spAutoFit/>
          </a:bodyPr>
          <a:lstStyle/>
          <a:p>
            <a:pPr defTabSz="992188" eaLnBrk="0" hangingPunct="0">
              <a:lnSpc>
                <a:spcPct val="100000"/>
              </a:lnSpc>
              <a:spcBef>
                <a:spcPct val="0"/>
              </a:spcBef>
              <a:buClrTx/>
              <a:buSzTx/>
              <a:buFontTx/>
              <a:buNone/>
            </a:pPr>
            <a:r>
              <a:rPr lang="en-US">
                <a:solidFill>
                  <a:schemeClr val="tx1"/>
                </a:solidFill>
                <a:effectLst>
                  <a:outerShdw blurRad="38100" dist="38100" dir="2700000" algn="tl">
                    <a:srgbClr val="000000"/>
                  </a:outerShdw>
                </a:effectLst>
              </a:rPr>
              <a:t>Describe the </a:t>
            </a:r>
            <a:r>
              <a:rPr lang="en-US" u="sng">
                <a:solidFill>
                  <a:schemeClr val="tx1"/>
                </a:solidFill>
                <a:effectLst>
                  <a:outerShdw blurRad="38100" dist="38100" dir="2700000" algn="tl">
                    <a:srgbClr val="000000"/>
                  </a:outerShdw>
                </a:effectLst>
              </a:rPr>
              <a:t>general</a:t>
            </a:r>
            <a:r>
              <a:rPr lang="en-US">
                <a:solidFill>
                  <a:schemeClr val="tx1"/>
                </a:solidFill>
                <a:effectLst>
                  <a:outerShdw blurRad="38100" dist="38100" dir="2700000" algn="tl">
                    <a:srgbClr val="000000"/>
                  </a:outerShdw>
                </a:effectLst>
              </a:rPr>
              <a:t> characteristics of the captains and the army of Shaddai.</a:t>
            </a:r>
          </a:p>
        </p:txBody>
      </p:sp>
      <p:sp>
        <p:nvSpPr>
          <p:cNvPr id="269317" name="Text Box 5"/>
          <p:cNvSpPr txBox="1">
            <a:spLocks noChangeArrowheads="1"/>
          </p:cNvSpPr>
          <p:nvPr/>
        </p:nvSpPr>
        <p:spPr bwMode="auto">
          <a:xfrm>
            <a:off x="381000" y="3886200"/>
            <a:ext cx="9220200" cy="457200"/>
          </a:xfrm>
          <a:prstGeom prst="rect">
            <a:avLst/>
          </a:prstGeom>
          <a:noFill/>
          <a:ln w="9525">
            <a:noFill/>
            <a:miter lim="800000"/>
            <a:headEnd/>
            <a:tailEnd/>
          </a:ln>
          <a:effectLst/>
        </p:spPr>
        <p:txBody>
          <a:bodyPr>
            <a:spAutoFit/>
          </a:bodyPr>
          <a:lstStyle/>
          <a:p>
            <a:pPr defTabSz="992188" eaLnBrk="0" hangingPunct="0">
              <a:lnSpc>
                <a:spcPct val="100000"/>
              </a:lnSpc>
              <a:spcBef>
                <a:spcPct val="0"/>
              </a:spcBef>
              <a:buClrTx/>
              <a:buSzTx/>
              <a:buFontTx/>
              <a:buNone/>
            </a:pPr>
            <a:r>
              <a:rPr lang="en-US">
                <a:solidFill>
                  <a:schemeClr val="tx1"/>
                </a:solidFill>
                <a:effectLst>
                  <a:outerShdw blurRad="38100" dist="38100" dir="2700000" algn="tl">
                    <a:srgbClr val="000000"/>
                  </a:outerShdw>
                </a:effectLst>
              </a:rPr>
              <a:t>Yet as “they marched through the regions of many people” . . .</a:t>
            </a:r>
          </a:p>
        </p:txBody>
      </p:sp>
      <p:sp>
        <p:nvSpPr>
          <p:cNvPr id="269318" name="Rectangle 6"/>
          <p:cNvSpPr>
            <a:spLocks noChangeArrowheads="1"/>
          </p:cNvSpPr>
          <p:nvPr/>
        </p:nvSpPr>
        <p:spPr bwMode="auto">
          <a:xfrm>
            <a:off x="457200" y="4419600"/>
            <a:ext cx="9051925" cy="1447800"/>
          </a:xfrm>
          <a:prstGeom prst="rect">
            <a:avLst/>
          </a:prstGeom>
          <a:noFill/>
          <a:ln w="9525">
            <a:noFill/>
            <a:miter lim="800000"/>
            <a:headEnd/>
            <a:tailEnd/>
          </a:ln>
          <a:effectLst/>
        </p:spPr>
        <p:txBody>
          <a:bodyPr lIns="99276" tIns="49638" rIns="99276" bIns="49638"/>
          <a:lstStyle/>
          <a:p>
            <a:pPr marL="228600" indent="-228600" defTabSz="992188"/>
            <a:r>
              <a:rPr lang="en-US">
                <a:effectLst>
                  <a:outerShdw blurRad="38100" dist="38100" dir="2700000" algn="tl">
                    <a:srgbClr val="000000"/>
                  </a:outerShdw>
                </a:effectLst>
              </a:rPr>
              <a:t>They went “not hurting or abusing any”</a:t>
            </a:r>
          </a:p>
          <a:p>
            <a:pPr marL="228600" indent="-228600" defTabSz="992188"/>
            <a:r>
              <a:rPr lang="en-US">
                <a:effectLst>
                  <a:outerShdw blurRad="38100" dist="38100" dir="2700000" algn="tl">
                    <a:srgbClr val="000000"/>
                  </a:outerShdw>
                </a:effectLst>
              </a:rPr>
              <a:t>But “blessing wherever they came”</a:t>
            </a:r>
          </a:p>
          <a:p>
            <a:pPr marL="228600" indent="-228600" defTabSz="992188"/>
            <a:r>
              <a:rPr lang="en-US">
                <a:effectLst>
                  <a:outerShdw blurRad="38100" dist="38100" dir="2700000" algn="tl">
                    <a:srgbClr val="000000"/>
                  </a:outerShdw>
                </a:effectLst>
              </a:rPr>
              <a:t>And “lived upon the King’s cost in all the way they went”</a:t>
            </a:r>
          </a:p>
        </p:txBody>
      </p:sp>
      <p:sp>
        <p:nvSpPr>
          <p:cNvPr id="269319" name="Text Box 7"/>
          <p:cNvSpPr txBox="1">
            <a:spLocks noChangeArrowheads="1"/>
          </p:cNvSpPr>
          <p:nvPr/>
        </p:nvSpPr>
        <p:spPr bwMode="auto">
          <a:xfrm>
            <a:off x="381000" y="5791200"/>
            <a:ext cx="9220200" cy="457200"/>
          </a:xfrm>
          <a:prstGeom prst="rect">
            <a:avLst/>
          </a:prstGeom>
          <a:noFill/>
          <a:ln w="9525">
            <a:noFill/>
            <a:miter lim="800000"/>
            <a:headEnd/>
            <a:tailEnd/>
          </a:ln>
          <a:effectLst/>
        </p:spPr>
        <p:txBody>
          <a:bodyPr>
            <a:spAutoFit/>
          </a:bodyPr>
          <a:lstStyle/>
          <a:p>
            <a:pPr defTabSz="992188" eaLnBrk="0" hangingPunct="0">
              <a:lnSpc>
                <a:spcPct val="100000"/>
              </a:lnSpc>
              <a:spcBef>
                <a:spcPct val="0"/>
              </a:spcBef>
              <a:buClrTx/>
              <a:buSzTx/>
              <a:buFontTx/>
              <a:buNone/>
            </a:pPr>
            <a:r>
              <a:rPr lang="en-US" dirty="0">
                <a:solidFill>
                  <a:schemeClr val="tx1"/>
                </a:solidFill>
                <a:effectLst>
                  <a:outerShdw blurRad="38100" dist="38100" dir="2700000" algn="tl">
                    <a:srgbClr val="000000"/>
                  </a:outerShdw>
                </a:effectLst>
              </a:rPr>
              <a:t>And when they “came within sight of </a:t>
            </a:r>
            <a:r>
              <a:rPr lang="en-US" dirty="0" err="1">
                <a:solidFill>
                  <a:schemeClr val="tx1"/>
                </a:solidFill>
                <a:effectLst>
                  <a:outerShdw blurRad="38100" dist="38100" dir="2700000" algn="tl">
                    <a:srgbClr val="000000"/>
                  </a:outerShdw>
                </a:effectLst>
              </a:rPr>
              <a:t>Mansoul</a:t>
            </a:r>
            <a:r>
              <a:rPr lang="en-US" dirty="0">
                <a:solidFill>
                  <a:schemeClr val="tx1"/>
                </a:solidFill>
                <a:effectLst>
                  <a:outerShdw blurRad="38100" dist="38100" dir="2700000" algn="tl">
                    <a:srgbClr val="000000"/>
                  </a:outerShdw>
                </a:effectLst>
              </a:rPr>
              <a:t>” . . .</a:t>
            </a:r>
          </a:p>
        </p:txBody>
      </p:sp>
      <p:sp>
        <p:nvSpPr>
          <p:cNvPr id="269320" name="Rectangle 8"/>
          <p:cNvSpPr>
            <a:spLocks noChangeArrowheads="1"/>
          </p:cNvSpPr>
          <p:nvPr/>
        </p:nvSpPr>
        <p:spPr bwMode="auto">
          <a:xfrm>
            <a:off x="457200" y="6324600"/>
            <a:ext cx="9051925" cy="762000"/>
          </a:xfrm>
          <a:prstGeom prst="rect">
            <a:avLst/>
          </a:prstGeom>
          <a:noFill/>
          <a:ln w="9525">
            <a:noFill/>
            <a:miter lim="800000"/>
            <a:headEnd/>
            <a:tailEnd/>
          </a:ln>
          <a:effectLst/>
        </p:spPr>
        <p:txBody>
          <a:bodyPr lIns="99276" tIns="49638" rIns="99276" bIns="49638"/>
          <a:lstStyle/>
          <a:p>
            <a:pPr marL="228600" indent="-228600" defTabSz="992188"/>
            <a:r>
              <a:rPr lang="en-US">
                <a:effectLst>
                  <a:outerShdw blurRad="38100" dist="38100" dir="2700000" algn="tl">
                    <a:srgbClr val="000000"/>
                  </a:outerShdw>
                </a:effectLst>
              </a:rPr>
              <a:t>They could “for their hearts do no less than for a while bewail the condition of the town”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69316"/>
                                        </p:tgtEl>
                                        <p:attrNameLst>
                                          <p:attrName>style.visibility</p:attrName>
                                        </p:attrNameLst>
                                      </p:cBhvr>
                                      <p:to>
                                        <p:strVal val="visible"/>
                                      </p:to>
                                    </p:set>
                                    <p:animEffect transition="in" filter="fade">
                                      <p:cBhvr>
                                        <p:cTn id="7" dur="500"/>
                                        <p:tgtEl>
                                          <p:spTgt spid="2693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9315">
                                            <p:txEl>
                                              <p:pRg st="0" end="0"/>
                                            </p:txEl>
                                          </p:spTgt>
                                        </p:tgtEl>
                                        <p:attrNameLst>
                                          <p:attrName>style.visibility</p:attrName>
                                        </p:attrNameLst>
                                      </p:cBhvr>
                                      <p:to>
                                        <p:strVal val="visible"/>
                                      </p:to>
                                    </p:set>
                                    <p:animEffect transition="in" filter="fade">
                                      <p:cBhvr>
                                        <p:cTn id="12" dur="500"/>
                                        <p:tgtEl>
                                          <p:spTgt spid="2693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9315">
                                            <p:txEl>
                                              <p:pRg st="1" end="1"/>
                                            </p:txEl>
                                          </p:spTgt>
                                        </p:tgtEl>
                                        <p:attrNameLst>
                                          <p:attrName>style.visibility</p:attrName>
                                        </p:attrNameLst>
                                      </p:cBhvr>
                                      <p:to>
                                        <p:strVal val="visible"/>
                                      </p:to>
                                    </p:set>
                                    <p:animEffect transition="in" filter="fade">
                                      <p:cBhvr>
                                        <p:cTn id="17" dur="500"/>
                                        <p:tgtEl>
                                          <p:spTgt spid="26931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69315">
                                            <p:txEl>
                                              <p:pRg st="2" end="2"/>
                                            </p:txEl>
                                          </p:spTgt>
                                        </p:tgtEl>
                                        <p:attrNameLst>
                                          <p:attrName>style.visibility</p:attrName>
                                        </p:attrNameLst>
                                      </p:cBhvr>
                                      <p:to>
                                        <p:strVal val="visible"/>
                                      </p:to>
                                    </p:set>
                                    <p:animEffect transition="in" filter="fade">
                                      <p:cBhvr>
                                        <p:cTn id="22" dur="500"/>
                                        <p:tgtEl>
                                          <p:spTgt spid="26931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69315">
                                            <p:txEl>
                                              <p:pRg st="3" end="3"/>
                                            </p:txEl>
                                          </p:spTgt>
                                        </p:tgtEl>
                                        <p:attrNameLst>
                                          <p:attrName>style.visibility</p:attrName>
                                        </p:attrNameLst>
                                      </p:cBhvr>
                                      <p:to>
                                        <p:strVal val="visible"/>
                                      </p:to>
                                    </p:set>
                                    <p:animEffect transition="in" filter="fade">
                                      <p:cBhvr>
                                        <p:cTn id="27" dur="500"/>
                                        <p:tgtEl>
                                          <p:spTgt spid="26931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69317"/>
                                        </p:tgtEl>
                                        <p:attrNameLst>
                                          <p:attrName>style.visibility</p:attrName>
                                        </p:attrNameLst>
                                      </p:cBhvr>
                                      <p:to>
                                        <p:strVal val="visible"/>
                                      </p:to>
                                    </p:set>
                                    <p:animEffect transition="in" filter="fade">
                                      <p:cBhvr>
                                        <p:cTn id="32" dur="500"/>
                                        <p:tgtEl>
                                          <p:spTgt spid="26931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69318">
                                            <p:txEl>
                                              <p:pRg st="0" end="0"/>
                                            </p:txEl>
                                          </p:spTgt>
                                        </p:tgtEl>
                                        <p:attrNameLst>
                                          <p:attrName>style.visibility</p:attrName>
                                        </p:attrNameLst>
                                      </p:cBhvr>
                                      <p:to>
                                        <p:strVal val="visible"/>
                                      </p:to>
                                    </p:set>
                                    <p:animEffect transition="in" filter="fade">
                                      <p:cBhvr>
                                        <p:cTn id="37" dur="500"/>
                                        <p:tgtEl>
                                          <p:spTgt spid="26931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69318">
                                            <p:txEl>
                                              <p:pRg st="1" end="1"/>
                                            </p:txEl>
                                          </p:spTgt>
                                        </p:tgtEl>
                                        <p:attrNameLst>
                                          <p:attrName>style.visibility</p:attrName>
                                        </p:attrNameLst>
                                      </p:cBhvr>
                                      <p:to>
                                        <p:strVal val="visible"/>
                                      </p:to>
                                    </p:set>
                                    <p:animEffect transition="in" filter="fade">
                                      <p:cBhvr>
                                        <p:cTn id="42" dur="500"/>
                                        <p:tgtEl>
                                          <p:spTgt spid="269318">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69318">
                                            <p:txEl>
                                              <p:pRg st="2" end="2"/>
                                            </p:txEl>
                                          </p:spTgt>
                                        </p:tgtEl>
                                        <p:attrNameLst>
                                          <p:attrName>style.visibility</p:attrName>
                                        </p:attrNameLst>
                                      </p:cBhvr>
                                      <p:to>
                                        <p:strVal val="visible"/>
                                      </p:to>
                                    </p:set>
                                    <p:animEffect transition="in" filter="fade">
                                      <p:cBhvr>
                                        <p:cTn id="47" dur="500"/>
                                        <p:tgtEl>
                                          <p:spTgt spid="269318">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69319"/>
                                        </p:tgtEl>
                                        <p:attrNameLst>
                                          <p:attrName>style.visibility</p:attrName>
                                        </p:attrNameLst>
                                      </p:cBhvr>
                                      <p:to>
                                        <p:strVal val="visible"/>
                                      </p:to>
                                    </p:set>
                                    <p:animEffect transition="in" filter="fade">
                                      <p:cBhvr>
                                        <p:cTn id="52" dur="500"/>
                                        <p:tgtEl>
                                          <p:spTgt spid="26931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69320">
                                            <p:txEl>
                                              <p:pRg st="0" end="0"/>
                                            </p:txEl>
                                          </p:spTgt>
                                        </p:tgtEl>
                                        <p:attrNameLst>
                                          <p:attrName>style.visibility</p:attrName>
                                        </p:attrNameLst>
                                      </p:cBhvr>
                                      <p:to>
                                        <p:strVal val="visible"/>
                                      </p:to>
                                    </p:set>
                                    <p:animEffect transition="in" filter="fade">
                                      <p:cBhvr>
                                        <p:cTn id="57" dur="500"/>
                                        <p:tgtEl>
                                          <p:spTgt spid="2693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5" grpId="0" build="p"/>
      <p:bldP spid="269316" grpId="0"/>
      <p:bldP spid="269317" grpId="0"/>
      <p:bldP spid="269318" grpId="0" build="p"/>
      <p:bldP spid="269319" grpId="0"/>
      <p:bldP spid="26932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40" name="Rectangle 4"/>
          <p:cNvSpPr>
            <a:spLocks noGrp="1" noChangeArrowheads="1"/>
          </p:cNvSpPr>
          <p:nvPr>
            <p:ph type="title"/>
          </p:nvPr>
        </p:nvSpPr>
        <p:spPr>
          <a:xfrm>
            <a:off x="503238" y="228600"/>
            <a:ext cx="9051925" cy="508000"/>
          </a:xfrm>
          <a:noFill/>
          <a:ln w="9525">
            <a:noFill/>
            <a:miter lim="800000"/>
            <a:headEnd/>
            <a:tailEnd/>
          </a:ln>
          <a:effectLst/>
        </p:spPr>
        <p:txBody>
          <a:bodyPr vert="horz" wrap="square" lIns="99276" tIns="49638" rIns="99276" bIns="49638" numCol="1" anchor="ctr" anchorCtr="0" compatLnSpc="1">
            <a:prstTxWarp prst="textNoShape">
              <a:avLst/>
            </a:prstTxWarp>
          </a:bodyPr>
          <a:lstStyle/>
          <a:p>
            <a:r>
              <a:rPr lang="en-US" dirty="0" smtClean="0"/>
              <a:t>Discussion: The 4 Captains</a:t>
            </a:r>
          </a:p>
        </p:txBody>
      </p:sp>
      <p:graphicFrame>
        <p:nvGraphicFramePr>
          <p:cNvPr id="270489" name="Group 153"/>
          <p:cNvGraphicFramePr>
            <a:graphicFrameLocks noGrp="1"/>
          </p:cNvGraphicFramePr>
          <p:nvPr>
            <p:ph idx="1"/>
          </p:nvPr>
        </p:nvGraphicFramePr>
        <p:xfrm>
          <a:off x="503238" y="990600"/>
          <a:ext cx="9326562" cy="4265613"/>
        </p:xfrm>
        <a:graphic>
          <a:graphicData uri="http://schemas.openxmlformats.org/drawingml/2006/table">
            <a:tbl>
              <a:tblPr/>
              <a:tblGrid>
                <a:gridCol w="1630362"/>
                <a:gridCol w="1143000"/>
                <a:gridCol w="1371600"/>
                <a:gridCol w="4267200"/>
                <a:gridCol w="914400"/>
              </a:tblGrid>
              <a:tr h="6000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Captain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Times New Roman" pitchFamily="18" charset="0"/>
                        </a:rPr>
                        <a:t>Color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Scutcheon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Significance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Place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44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Boanerges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Times New Roman" pitchFamily="18" charset="0"/>
                        </a:rPr>
                        <a:t>Black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31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First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12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Conviction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Times New Roman" pitchFamily="18" charset="0"/>
                        </a:rPr>
                        <a:t>Pale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31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Middle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71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Judgment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Times New Roman" pitchFamily="18" charset="0"/>
                        </a:rPr>
                        <a:t>Red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31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Middle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28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Execution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Times New Roman" pitchFamily="18" charset="0"/>
                        </a:rPr>
                        <a:t>Red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31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Last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70431" name="Picture 95" descr="Shield_HolyWary_Boanerges"/>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352800" y="1600200"/>
            <a:ext cx="1295400" cy="912813"/>
          </a:xfrm>
          <a:prstGeom prst="rect">
            <a:avLst/>
          </a:prstGeom>
          <a:noFill/>
        </p:spPr>
      </p:pic>
      <p:pic>
        <p:nvPicPr>
          <p:cNvPr id="270433" name="Picture 97" descr="Shield_HolyWary_Conviction"/>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352800" y="2514600"/>
            <a:ext cx="1295400" cy="912813"/>
          </a:xfrm>
          <a:prstGeom prst="rect">
            <a:avLst/>
          </a:prstGeom>
          <a:noFill/>
        </p:spPr>
      </p:pic>
      <p:sp>
        <p:nvSpPr>
          <p:cNvPr id="270471" name="Text Box 135"/>
          <p:cNvSpPr txBox="1">
            <a:spLocks noChangeArrowheads="1"/>
          </p:cNvSpPr>
          <p:nvPr/>
        </p:nvSpPr>
        <p:spPr bwMode="auto">
          <a:xfrm>
            <a:off x="457200" y="5591175"/>
            <a:ext cx="9220200" cy="1190625"/>
          </a:xfrm>
          <a:prstGeom prst="rect">
            <a:avLst/>
          </a:prstGeom>
          <a:noFill/>
          <a:ln w="9525">
            <a:noFill/>
            <a:miter lim="800000"/>
            <a:headEnd/>
            <a:tailEnd/>
          </a:ln>
          <a:effectLst/>
        </p:spPr>
        <p:txBody>
          <a:bodyPr>
            <a:spAutoFit/>
          </a:bodyPr>
          <a:lstStyle/>
          <a:p>
            <a:pPr defTabSz="992188" eaLnBrk="0" hangingPunct="0">
              <a:lnSpc>
                <a:spcPct val="100000"/>
              </a:lnSpc>
              <a:spcBef>
                <a:spcPct val="0"/>
              </a:spcBef>
              <a:buClrTx/>
              <a:buSzTx/>
              <a:buFontTx/>
              <a:buNone/>
            </a:pPr>
            <a:r>
              <a:rPr lang="en-US" sz="1800">
                <a:effectLst>
                  <a:outerShdw blurRad="38100" dist="38100" dir="2700000" algn="tl">
                    <a:srgbClr val="000000"/>
                  </a:outerShdw>
                </a:effectLst>
              </a:rPr>
              <a:t>Deuteronomy 33:2</a:t>
            </a:r>
          </a:p>
          <a:p>
            <a:pPr defTabSz="992188" eaLnBrk="0" hangingPunct="0">
              <a:lnSpc>
                <a:spcPct val="100000"/>
              </a:lnSpc>
              <a:spcBef>
                <a:spcPct val="0"/>
              </a:spcBef>
              <a:buClrTx/>
              <a:buSzTx/>
              <a:buFontTx/>
              <a:buNone/>
            </a:pPr>
            <a:r>
              <a:rPr lang="en-US" sz="1800">
                <a:solidFill>
                  <a:schemeClr val="tx1"/>
                </a:solidFill>
                <a:effectLst>
                  <a:outerShdw blurRad="38100" dist="38100" dir="2700000" algn="tl">
                    <a:srgbClr val="000000"/>
                  </a:outerShdw>
                </a:effectLst>
              </a:rPr>
              <a:t>And he said, The LORD came from Sinai, and rose up from Seir unto them; he shined forth from mount Paran, and he came with ten thousands of saints: from his right hand went a </a:t>
            </a:r>
            <a:r>
              <a:rPr lang="en-US" sz="1800" u="sng">
                <a:solidFill>
                  <a:schemeClr val="tx1"/>
                </a:solidFill>
                <a:effectLst>
                  <a:outerShdw blurRad="38100" dist="38100" dir="2700000" algn="tl">
                    <a:srgbClr val="000000"/>
                  </a:outerShdw>
                </a:effectLst>
              </a:rPr>
              <a:t>fiery law</a:t>
            </a:r>
            <a:r>
              <a:rPr lang="en-US" sz="1800">
                <a:solidFill>
                  <a:schemeClr val="tx1"/>
                </a:solidFill>
                <a:effectLst>
                  <a:outerShdw blurRad="38100" dist="38100" dir="2700000" algn="tl">
                    <a:srgbClr val="000000"/>
                  </a:outerShdw>
                </a:effectLst>
              </a:rPr>
              <a:t> for them.</a:t>
            </a:r>
          </a:p>
        </p:txBody>
      </p:sp>
      <p:sp>
        <p:nvSpPr>
          <p:cNvPr id="270475" name="Text Box 139"/>
          <p:cNvSpPr txBox="1">
            <a:spLocks noChangeArrowheads="1"/>
          </p:cNvSpPr>
          <p:nvPr/>
        </p:nvSpPr>
        <p:spPr bwMode="auto">
          <a:xfrm>
            <a:off x="457200" y="5410200"/>
            <a:ext cx="9220200" cy="915988"/>
          </a:xfrm>
          <a:prstGeom prst="rect">
            <a:avLst/>
          </a:prstGeom>
          <a:noFill/>
          <a:ln w="9525">
            <a:noFill/>
            <a:miter lim="800000"/>
            <a:headEnd/>
            <a:tailEnd/>
          </a:ln>
          <a:effectLst/>
        </p:spPr>
        <p:txBody>
          <a:bodyPr>
            <a:spAutoFit/>
          </a:bodyPr>
          <a:lstStyle/>
          <a:p>
            <a:pPr defTabSz="992188" eaLnBrk="0" hangingPunct="0">
              <a:lnSpc>
                <a:spcPct val="100000"/>
              </a:lnSpc>
              <a:spcBef>
                <a:spcPct val="0"/>
              </a:spcBef>
              <a:buClrTx/>
              <a:buSzTx/>
              <a:buFontTx/>
              <a:buNone/>
            </a:pPr>
            <a:r>
              <a:rPr lang="en-US" sz="1800">
                <a:effectLst>
                  <a:outerShdw blurRad="38100" dist="38100" dir="2700000" algn="tl">
                    <a:srgbClr val="000000"/>
                  </a:outerShdw>
                </a:effectLst>
              </a:rPr>
              <a:t>Mark 3:17</a:t>
            </a:r>
          </a:p>
          <a:p>
            <a:pPr defTabSz="992188" eaLnBrk="0" hangingPunct="0">
              <a:lnSpc>
                <a:spcPct val="100000"/>
              </a:lnSpc>
              <a:spcBef>
                <a:spcPct val="0"/>
              </a:spcBef>
              <a:buClrTx/>
              <a:buSzTx/>
              <a:buFontTx/>
              <a:buNone/>
            </a:pPr>
            <a:r>
              <a:rPr lang="en-US" sz="1800">
                <a:solidFill>
                  <a:schemeClr val="tx1"/>
                </a:solidFill>
                <a:effectLst>
                  <a:outerShdw blurRad="38100" dist="38100" dir="2700000" algn="tl">
                    <a:srgbClr val="000000"/>
                  </a:outerShdw>
                </a:effectLst>
              </a:rPr>
              <a:t>James, the son of Zebedee, and John the brother of James (to them He gave the name Boanerges, which means, "Sons of Thunder"); </a:t>
            </a:r>
          </a:p>
        </p:txBody>
      </p:sp>
      <p:sp>
        <p:nvSpPr>
          <p:cNvPr id="270476" name="Text Box 140"/>
          <p:cNvSpPr txBox="1">
            <a:spLocks noChangeArrowheads="1"/>
          </p:cNvSpPr>
          <p:nvPr/>
        </p:nvSpPr>
        <p:spPr bwMode="auto">
          <a:xfrm>
            <a:off x="457200" y="5410200"/>
            <a:ext cx="9220200" cy="1190625"/>
          </a:xfrm>
          <a:prstGeom prst="rect">
            <a:avLst/>
          </a:prstGeom>
          <a:noFill/>
          <a:ln w="9525">
            <a:noFill/>
            <a:miter lim="800000"/>
            <a:headEnd/>
            <a:tailEnd/>
          </a:ln>
          <a:effectLst/>
        </p:spPr>
        <p:txBody>
          <a:bodyPr>
            <a:spAutoFit/>
          </a:bodyPr>
          <a:lstStyle/>
          <a:p>
            <a:pPr defTabSz="992188" eaLnBrk="0" hangingPunct="0">
              <a:lnSpc>
                <a:spcPct val="100000"/>
              </a:lnSpc>
              <a:spcBef>
                <a:spcPct val="0"/>
              </a:spcBef>
              <a:buClrTx/>
              <a:buSzTx/>
              <a:buFontTx/>
              <a:buNone/>
            </a:pPr>
            <a:r>
              <a:rPr lang="en-US" sz="1800" dirty="0">
                <a:effectLst>
                  <a:outerShdw blurRad="38100" dist="38100" dir="2700000" algn="tl">
                    <a:srgbClr val="000000"/>
                  </a:outerShdw>
                </a:effectLst>
              </a:rPr>
              <a:t>Matthew 13:41-42</a:t>
            </a:r>
          </a:p>
          <a:p>
            <a:pPr defTabSz="992188" eaLnBrk="0" hangingPunct="0">
              <a:lnSpc>
                <a:spcPct val="100000"/>
              </a:lnSpc>
              <a:spcBef>
                <a:spcPct val="0"/>
              </a:spcBef>
              <a:buClrTx/>
              <a:buSzTx/>
              <a:buFontTx/>
              <a:buNone/>
            </a:pPr>
            <a:r>
              <a:rPr lang="en-US" sz="1800" dirty="0">
                <a:solidFill>
                  <a:schemeClr val="tx1"/>
                </a:solidFill>
                <a:effectLst>
                  <a:outerShdw blurRad="38100" dist="38100" dir="2700000" algn="tl">
                    <a:srgbClr val="000000"/>
                  </a:outerShdw>
                </a:effectLst>
              </a:rPr>
              <a:t>The Son of Man will send forth His angels, and they will gather out of His kingdom all stumbling blocks, and those who commit lawlessness, and will throw them into the </a:t>
            </a:r>
            <a:r>
              <a:rPr lang="en-US" sz="1800" u="sng" dirty="0">
                <a:solidFill>
                  <a:schemeClr val="tx1"/>
                </a:solidFill>
                <a:effectLst>
                  <a:outerShdw blurRad="38100" dist="38100" dir="2700000" algn="tl">
                    <a:srgbClr val="000000"/>
                  </a:outerShdw>
                </a:effectLst>
              </a:rPr>
              <a:t>furnace of fire</a:t>
            </a:r>
            <a:r>
              <a:rPr lang="en-US" sz="1800" dirty="0">
                <a:solidFill>
                  <a:schemeClr val="tx1"/>
                </a:solidFill>
                <a:effectLst>
                  <a:outerShdw blurRad="38100" dist="38100" dir="2700000" algn="tl">
                    <a:srgbClr val="000000"/>
                  </a:outerShdw>
                </a:effectLst>
              </a:rPr>
              <a:t>; in that place there will be weeping and gnashing of teeth. </a:t>
            </a:r>
          </a:p>
        </p:txBody>
      </p:sp>
      <p:pic>
        <p:nvPicPr>
          <p:cNvPr id="270477" name="Picture 141" descr="Shield_HolyWary_Execution"/>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352800" y="4344988"/>
            <a:ext cx="1295400" cy="912812"/>
          </a:xfrm>
          <a:prstGeom prst="rect">
            <a:avLst/>
          </a:prstGeom>
          <a:noFill/>
          <a:ln>
            <a:noFill/>
          </a:ln>
        </p:spPr>
      </p:pic>
      <p:pic>
        <p:nvPicPr>
          <p:cNvPr id="270478" name="Picture 142" descr="Shield_HolyWary_Judgment"/>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352800" y="3430588"/>
            <a:ext cx="1295400" cy="912812"/>
          </a:xfrm>
          <a:prstGeom prst="rect">
            <a:avLst/>
          </a:prstGeom>
          <a:noFill/>
        </p:spPr>
      </p:pic>
      <p:sp>
        <p:nvSpPr>
          <p:cNvPr id="270479" name="Text Box 143"/>
          <p:cNvSpPr txBox="1">
            <a:spLocks noChangeArrowheads="1"/>
          </p:cNvSpPr>
          <p:nvPr/>
        </p:nvSpPr>
        <p:spPr bwMode="auto">
          <a:xfrm>
            <a:off x="457200" y="5637213"/>
            <a:ext cx="9220200" cy="915987"/>
          </a:xfrm>
          <a:prstGeom prst="rect">
            <a:avLst/>
          </a:prstGeom>
          <a:noFill/>
          <a:ln w="9525">
            <a:noFill/>
            <a:miter lim="800000"/>
            <a:headEnd/>
            <a:tailEnd/>
          </a:ln>
          <a:effectLst/>
        </p:spPr>
        <p:txBody>
          <a:bodyPr>
            <a:spAutoFit/>
          </a:bodyPr>
          <a:lstStyle/>
          <a:p>
            <a:pPr defTabSz="992188" eaLnBrk="0" hangingPunct="0">
              <a:lnSpc>
                <a:spcPct val="100000"/>
              </a:lnSpc>
              <a:spcBef>
                <a:spcPct val="0"/>
              </a:spcBef>
              <a:buClrTx/>
              <a:buSzTx/>
              <a:buFontTx/>
              <a:buNone/>
            </a:pPr>
            <a:r>
              <a:rPr lang="en-US" sz="1800">
                <a:effectLst>
                  <a:outerShdw blurRad="38100" dist="38100" dir="2700000" algn="tl">
                    <a:srgbClr val="000000"/>
                  </a:outerShdw>
                </a:effectLst>
              </a:rPr>
              <a:t>Matthew 3:10</a:t>
            </a:r>
          </a:p>
          <a:p>
            <a:pPr defTabSz="992188" eaLnBrk="0" hangingPunct="0">
              <a:lnSpc>
                <a:spcPct val="100000"/>
              </a:lnSpc>
              <a:spcBef>
                <a:spcPct val="0"/>
              </a:spcBef>
              <a:buClrTx/>
              <a:buSzTx/>
              <a:buFontTx/>
              <a:buNone/>
            </a:pPr>
            <a:r>
              <a:rPr lang="en-US" sz="1800">
                <a:solidFill>
                  <a:schemeClr val="tx1"/>
                </a:solidFill>
                <a:effectLst>
                  <a:outerShdw blurRad="38100" dist="38100" dir="2700000" algn="tl">
                    <a:srgbClr val="000000"/>
                  </a:outerShdw>
                </a:effectLst>
              </a:rPr>
              <a:t>The axe is already laid at the root of the trees; therefore every tree that does not bear good fruit is cut down and thrown into the fire. </a:t>
            </a:r>
          </a:p>
        </p:txBody>
      </p:sp>
      <p:sp>
        <p:nvSpPr>
          <p:cNvPr id="270481" name="Text Box 145"/>
          <p:cNvSpPr txBox="1">
            <a:spLocks noChangeArrowheads="1"/>
          </p:cNvSpPr>
          <p:nvPr/>
        </p:nvSpPr>
        <p:spPr bwMode="auto">
          <a:xfrm>
            <a:off x="4648200" y="1654314"/>
            <a:ext cx="4267200" cy="707886"/>
          </a:xfrm>
          <a:prstGeom prst="rect">
            <a:avLst/>
          </a:prstGeom>
          <a:noFill/>
          <a:ln w="9525">
            <a:noFill/>
            <a:miter lim="800000"/>
            <a:headEnd/>
            <a:tailEnd/>
          </a:ln>
          <a:effectLst/>
        </p:spPr>
        <p:txBody>
          <a:bodyPr wrap="square">
            <a:spAutoFit/>
          </a:bodyPr>
          <a:lstStyle/>
          <a:p>
            <a:pPr defTabSz="992188" eaLnBrk="0" hangingPunct="0">
              <a:lnSpc>
                <a:spcPct val="100000"/>
              </a:lnSpc>
              <a:spcBef>
                <a:spcPct val="0"/>
              </a:spcBef>
              <a:buClrTx/>
              <a:buSzTx/>
              <a:buFontTx/>
              <a:buNone/>
            </a:pPr>
            <a:r>
              <a:rPr lang="en-US" sz="2000" dirty="0">
                <a:solidFill>
                  <a:schemeClr val="tx1"/>
                </a:solidFill>
                <a:effectLst>
                  <a:outerShdw blurRad="38100" dist="38100" dir="2700000" algn="tl">
                    <a:srgbClr val="000000"/>
                  </a:outerShdw>
                </a:effectLst>
              </a:rPr>
              <a:t>Awakened preaching of the </a:t>
            </a:r>
            <a:r>
              <a:rPr lang="en-US" sz="2000" dirty="0" smtClean="0">
                <a:solidFill>
                  <a:schemeClr val="tx1"/>
                </a:solidFill>
                <a:effectLst>
                  <a:outerShdw blurRad="38100" dist="38100" dir="2700000" algn="tl">
                    <a:srgbClr val="000000"/>
                  </a:outerShdw>
                </a:effectLst>
              </a:rPr>
              <a:t>Word with boldness </a:t>
            </a:r>
            <a:endParaRPr lang="en-US" sz="2000" dirty="0">
              <a:solidFill>
                <a:schemeClr val="tx1"/>
              </a:solidFill>
              <a:effectLst>
                <a:outerShdw blurRad="38100" dist="38100" dir="2700000" algn="tl">
                  <a:srgbClr val="000000"/>
                </a:outerShdw>
              </a:effectLst>
            </a:endParaRPr>
          </a:p>
        </p:txBody>
      </p:sp>
      <p:sp>
        <p:nvSpPr>
          <p:cNvPr id="270482" name="Text Box 146"/>
          <p:cNvSpPr txBox="1">
            <a:spLocks noChangeArrowheads="1"/>
          </p:cNvSpPr>
          <p:nvPr/>
        </p:nvSpPr>
        <p:spPr bwMode="auto">
          <a:xfrm>
            <a:off x="4648200" y="2590800"/>
            <a:ext cx="4267200" cy="701675"/>
          </a:xfrm>
          <a:prstGeom prst="rect">
            <a:avLst/>
          </a:prstGeom>
          <a:noFill/>
          <a:ln w="9525">
            <a:noFill/>
            <a:miter lim="800000"/>
            <a:headEnd/>
            <a:tailEnd/>
          </a:ln>
          <a:effectLst/>
        </p:spPr>
        <p:txBody>
          <a:bodyPr>
            <a:spAutoFit/>
          </a:bodyPr>
          <a:lstStyle/>
          <a:p>
            <a:pPr defTabSz="992188" eaLnBrk="0" hangingPunct="0">
              <a:lnSpc>
                <a:spcPct val="100000"/>
              </a:lnSpc>
              <a:spcBef>
                <a:spcPct val="0"/>
              </a:spcBef>
              <a:buClrTx/>
              <a:buSzTx/>
              <a:buFontTx/>
              <a:buNone/>
            </a:pPr>
            <a:r>
              <a:rPr lang="en-US" sz="2000" dirty="0" smtClean="0">
                <a:solidFill>
                  <a:schemeClr val="tx1"/>
                </a:solidFill>
                <a:effectLst>
                  <a:outerShdw blurRad="38100" dist="38100" dir="2700000" algn="tl">
                    <a:srgbClr val="000000"/>
                  </a:outerShdw>
                </a:effectLst>
              </a:rPr>
              <a:t>E</a:t>
            </a:r>
            <a:r>
              <a:rPr lang="en-US" sz="2000" dirty="0" smtClean="0">
                <a:solidFill>
                  <a:schemeClr val="tx1"/>
                </a:solidFill>
                <a:effectLst>
                  <a:outerShdw blurRad="38100" dist="38100" dir="2700000" algn="tl">
                    <a:srgbClr val="000000"/>
                  </a:outerShdw>
                </a:effectLst>
              </a:rPr>
              <a:t>xposure </a:t>
            </a:r>
            <a:r>
              <a:rPr lang="en-US" sz="2000" dirty="0">
                <a:solidFill>
                  <a:schemeClr val="tx1"/>
                </a:solidFill>
                <a:effectLst>
                  <a:outerShdw blurRad="38100" dist="38100" dir="2700000" algn="tl">
                    <a:srgbClr val="000000"/>
                  </a:outerShdw>
                </a:effectLst>
              </a:rPr>
              <a:t>to offenses against</a:t>
            </a:r>
          </a:p>
          <a:p>
            <a:pPr defTabSz="992188" eaLnBrk="0" hangingPunct="0">
              <a:lnSpc>
                <a:spcPct val="100000"/>
              </a:lnSpc>
              <a:spcBef>
                <a:spcPct val="0"/>
              </a:spcBef>
              <a:buClrTx/>
              <a:buSzTx/>
              <a:buFontTx/>
              <a:buNone/>
            </a:pPr>
            <a:r>
              <a:rPr lang="en-US" sz="2000" dirty="0">
                <a:solidFill>
                  <a:schemeClr val="tx1"/>
                </a:solidFill>
                <a:effectLst>
                  <a:outerShdw blurRad="38100" dist="38100" dir="2700000" algn="tl">
                    <a:srgbClr val="000000"/>
                  </a:outerShdw>
                </a:effectLst>
              </a:rPr>
              <a:t>the Law of God</a:t>
            </a:r>
          </a:p>
        </p:txBody>
      </p:sp>
      <p:sp>
        <p:nvSpPr>
          <p:cNvPr id="270485" name="Text Box 149"/>
          <p:cNvSpPr txBox="1">
            <a:spLocks noChangeArrowheads="1"/>
          </p:cNvSpPr>
          <p:nvPr/>
        </p:nvSpPr>
        <p:spPr bwMode="auto">
          <a:xfrm>
            <a:off x="4648200" y="3565525"/>
            <a:ext cx="4267200" cy="701675"/>
          </a:xfrm>
          <a:prstGeom prst="rect">
            <a:avLst/>
          </a:prstGeom>
          <a:noFill/>
          <a:ln w="9525">
            <a:noFill/>
            <a:miter lim="800000"/>
            <a:headEnd/>
            <a:tailEnd/>
          </a:ln>
          <a:effectLst/>
        </p:spPr>
        <p:txBody>
          <a:bodyPr>
            <a:spAutoFit/>
          </a:bodyPr>
          <a:lstStyle/>
          <a:p>
            <a:pPr defTabSz="992188" eaLnBrk="0" hangingPunct="0">
              <a:lnSpc>
                <a:spcPct val="100000"/>
              </a:lnSpc>
              <a:spcBef>
                <a:spcPct val="0"/>
              </a:spcBef>
              <a:buClrTx/>
              <a:buSzTx/>
              <a:buFontTx/>
              <a:buNone/>
            </a:pPr>
            <a:r>
              <a:rPr lang="en-US" sz="2000">
                <a:solidFill>
                  <a:schemeClr val="tx1"/>
                </a:solidFill>
                <a:effectLst>
                  <a:outerShdw blurRad="38100" dist="38100" dir="2700000" algn="tl">
                    <a:srgbClr val="000000"/>
                  </a:outerShdw>
                </a:effectLst>
              </a:rPr>
              <a:t>Terror produced in an informed conscience</a:t>
            </a:r>
          </a:p>
        </p:txBody>
      </p:sp>
      <p:sp>
        <p:nvSpPr>
          <p:cNvPr id="270487" name="Text Box 151"/>
          <p:cNvSpPr txBox="1">
            <a:spLocks noChangeArrowheads="1"/>
          </p:cNvSpPr>
          <p:nvPr/>
        </p:nvSpPr>
        <p:spPr bwMode="auto">
          <a:xfrm>
            <a:off x="4648200" y="4556125"/>
            <a:ext cx="4267200" cy="396875"/>
          </a:xfrm>
          <a:prstGeom prst="rect">
            <a:avLst/>
          </a:prstGeom>
          <a:noFill/>
          <a:ln w="9525">
            <a:noFill/>
            <a:miter lim="800000"/>
            <a:headEnd/>
            <a:tailEnd/>
          </a:ln>
          <a:effectLst/>
        </p:spPr>
        <p:txBody>
          <a:bodyPr>
            <a:spAutoFit/>
          </a:bodyPr>
          <a:lstStyle/>
          <a:p>
            <a:pPr defTabSz="992188" eaLnBrk="0" hangingPunct="0">
              <a:lnSpc>
                <a:spcPct val="100000"/>
              </a:lnSpc>
              <a:spcBef>
                <a:spcPct val="0"/>
              </a:spcBef>
              <a:buClrTx/>
              <a:buSzTx/>
              <a:buFontTx/>
              <a:buNone/>
            </a:pPr>
            <a:r>
              <a:rPr lang="en-US" sz="2000" dirty="0">
                <a:solidFill>
                  <a:schemeClr val="tx1"/>
                </a:solidFill>
                <a:effectLst>
                  <a:outerShdw blurRad="38100" dist="38100" dir="2700000" algn="tl">
                    <a:srgbClr val="000000"/>
                  </a:outerShdw>
                </a:effectLst>
              </a:rPr>
              <a:t>Finality of the penalty of rejection</a:t>
            </a:r>
          </a:p>
        </p:txBody>
      </p:sp>
      <p:sp>
        <p:nvSpPr>
          <p:cNvPr id="270488" name="Text Box 152"/>
          <p:cNvSpPr txBox="1">
            <a:spLocks noChangeArrowheads="1"/>
          </p:cNvSpPr>
          <p:nvPr/>
        </p:nvSpPr>
        <p:spPr bwMode="auto">
          <a:xfrm>
            <a:off x="457200" y="5638800"/>
            <a:ext cx="9220200" cy="822325"/>
          </a:xfrm>
          <a:prstGeom prst="rect">
            <a:avLst/>
          </a:prstGeom>
          <a:noFill/>
          <a:ln w="9525">
            <a:noFill/>
            <a:miter lim="800000"/>
            <a:headEnd/>
            <a:tailEnd/>
          </a:ln>
          <a:effectLst/>
        </p:spPr>
        <p:txBody>
          <a:bodyPr>
            <a:spAutoFit/>
          </a:bodyPr>
          <a:lstStyle/>
          <a:p>
            <a:pPr defTabSz="992188" eaLnBrk="0" hangingPunct="0">
              <a:lnSpc>
                <a:spcPct val="100000"/>
              </a:lnSpc>
              <a:spcBef>
                <a:spcPct val="0"/>
              </a:spcBef>
              <a:buClrTx/>
              <a:buSzTx/>
              <a:buFontTx/>
              <a:buNone/>
            </a:pPr>
            <a:r>
              <a:rPr lang="en-US" dirty="0">
                <a:effectLst>
                  <a:outerShdw blurRad="38100" dist="38100" dir="2700000" algn="tl">
                    <a:srgbClr val="000000"/>
                  </a:outerShdw>
                </a:effectLst>
              </a:rPr>
              <a:t>Each captain represents not a separate messenger from God, but a separate component of the Gospel message</a:t>
            </a:r>
            <a:endParaRPr lang="en-US" dirty="0">
              <a:solidFill>
                <a:schemeClr val="tx1"/>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0431"/>
                                        </p:tgtEl>
                                        <p:attrNameLst>
                                          <p:attrName>style.visibility</p:attrName>
                                        </p:attrNameLst>
                                      </p:cBhvr>
                                      <p:to>
                                        <p:strVal val="visible"/>
                                      </p:to>
                                    </p:set>
                                    <p:animEffect transition="in" filter="fade">
                                      <p:cBhvr>
                                        <p:cTn id="7" dur="500"/>
                                        <p:tgtEl>
                                          <p:spTgt spid="27043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70475"/>
                                        </p:tgtEl>
                                        <p:attrNameLst>
                                          <p:attrName>style.visibility</p:attrName>
                                        </p:attrNameLst>
                                      </p:cBhvr>
                                      <p:to>
                                        <p:strVal val="visible"/>
                                      </p:to>
                                    </p:set>
                                    <p:animEffect transition="in" filter="fade">
                                      <p:cBhvr>
                                        <p:cTn id="10" dur="500"/>
                                        <p:tgtEl>
                                          <p:spTgt spid="27047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70481"/>
                                        </p:tgtEl>
                                        <p:attrNameLst>
                                          <p:attrName>style.visibility</p:attrName>
                                        </p:attrNameLst>
                                      </p:cBhvr>
                                      <p:to>
                                        <p:strVal val="visible"/>
                                      </p:to>
                                    </p:set>
                                    <p:animEffect transition="in" filter="fade">
                                      <p:cBhvr>
                                        <p:cTn id="15" dur="500"/>
                                        <p:tgtEl>
                                          <p:spTgt spid="27048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70433"/>
                                        </p:tgtEl>
                                        <p:attrNameLst>
                                          <p:attrName>style.visibility</p:attrName>
                                        </p:attrNameLst>
                                      </p:cBhvr>
                                      <p:to>
                                        <p:strVal val="visible"/>
                                      </p:to>
                                    </p:set>
                                    <p:animEffect transition="in" filter="fade">
                                      <p:cBhvr>
                                        <p:cTn id="20" dur="500"/>
                                        <p:tgtEl>
                                          <p:spTgt spid="270433"/>
                                        </p:tgtEl>
                                      </p:cBhvr>
                                    </p:animEffect>
                                  </p:childTnLst>
                                </p:cTn>
                              </p:par>
                              <p:par>
                                <p:cTn id="21" presetID="10" presetClass="exit" presetSubtype="0" fill="hold" grpId="1" nodeType="withEffect">
                                  <p:stCondLst>
                                    <p:cond delay="0"/>
                                  </p:stCondLst>
                                  <p:childTnLst>
                                    <p:animEffect transition="out" filter="fade">
                                      <p:cBhvr>
                                        <p:cTn id="22" dur="500"/>
                                        <p:tgtEl>
                                          <p:spTgt spid="270475"/>
                                        </p:tgtEl>
                                      </p:cBhvr>
                                    </p:animEffect>
                                    <p:set>
                                      <p:cBhvr>
                                        <p:cTn id="23" dur="1" fill="hold">
                                          <p:stCondLst>
                                            <p:cond delay="499"/>
                                          </p:stCondLst>
                                        </p:cTn>
                                        <p:tgtEl>
                                          <p:spTgt spid="270475"/>
                                        </p:tgtEl>
                                        <p:attrNameLst>
                                          <p:attrName>style.visibility</p:attrName>
                                        </p:attrNameLst>
                                      </p:cBhvr>
                                      <p:to>
                                        <p:strVal val="hidden"/>
                                      </p:to>
                                    </p:set>
                                  </p:childTnLst>
                                </p:cTn>
                              </p:par>
                              <p:par>
                                <p:cTn id="24" presetID="10" presetClass="entr" presetSubtype="0" fill="hold" grpId="0" nodeType="withEffect">
                                  <p:stCondLst>
                                    <p:cond delay="0"/>
                                  </p:stCondLst>
                                  <p:childTnLst>
                                    <p:set>
                                      <p:cBhvr>
                                        <p:cTn id="25" dur="1" fill="hold">
                                          <p:stCondLst>
                                            <p:cond delay="0"/>
                                          </p:stCondLst>
                                        </p:cTn>
                                        <p:tgtEl>
                                          <p:spTgt spid="270471"/>
                                        </p:tgtEl>
                                        <p:attrNameLst>
                                          <p:attrName>style.visibility</p:attrName>
                                        </p:attrNameLst>
                                      </p:cBhvr>
                                      <p:to>
                                        <p:strVal val="visible"/>
                                      </p:to>
                                    </p:set>
                                    <p:animEffect transition="in" filter="fade">
                                      <p:cBhvr>
                                        <p:cTn id="26" dur="500"/>
                                        <p:tgtEl>
                                          <p:spTgt spid="270471"/>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70482"/>
                                        </p:tgtEl>
                                        <p:attrNameLst>
                                          <p:attrName>style.visibility</p:attrName>
                                        </p:attrNameLst>
                                      </p:cBhvr>
                                      <p:to>
                                        <p:strVal val="visible"/>
                                      </p:to>
                                    </p:set>
                                    <p:animEffect transition="in" filter="fade">
                                      <p:cBhvr>
                                        <p:cTn id="31" dur="500"/>
                                        <p:tgtEl>
                                          <p:spTgt spid="270482"/>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270478"/>
                                        </p:tgtEl>
                                        <p:attrNameLst>
                                          <p:attrName>style.visibility</p:attrName>
                                        </p:attrNameLst>
                                      </p:cBhvr>
                                      <p:to>
                                        <p:strVal val="visible"/>
                                      </p:to>
                                    </p:set>
                                    <p:animEffect transition="in" filter="fade">
                                      <p:cBhvr>
                                        <p:cTn id="36" dur="500"/>
                                        <p:tgtEl>
                                          <p:spTgt spid="270478"/>
                                        </p:tgtEl>
                                      </p:cBhvr>
                                    </p:animEffect>
                                  </p:childTnLst>
                                </p:cTn>
                              </p:par>
                              <p:par>
                                <p:cTn id="37" presetID="10" presetClass="exit" presetSubtype="0" fill="hold" grpId="1" nodeType="withEffect">
                                  <p:stCondLst>
                                    <p:cond delay="0"/>
                                  </p:stCondLst>
                                  <p:childTnLst>
                                    <p:animEffect transition="out" filter="fade">
                                      <p:cBhvr>
                                        <p:cTn id="38" dur="500"/>
                                        <p:tgtEl>
                                          <p:spTgt spid="270471"/>
                                        </p:tgtEl>
                                      </p:cBhvr>
                                    </p:animEffect>
                                    <p:set>
                                      <p:cBhvr>
                                        <p:cTn id="39" dur="1" fill="hold">
                                          <p:stCondLst>
                                            <p:cond delay="499"/>
                                          </p:stCondLst>
                                        </p:cTn>
                                        <p:tgtEl>
                                          <p:spTgt spid="270471"/>
                                        </p:tgtEl>
                                        <p:attrNameLst>
                                          <p:attrName>style.visibility</p:attrName>
                                        </p:attrNameLst>
                                      </p:cBhvr>
                                      <p:to>
                                        <p:strVal val="hidden"/>
                                      </p:to>
                                    </p:set>
                                  </p:childTnLst>
                                </p:cTn>
                              </p:par>
                              <p:par>
                                <p:cTn id="40" presetID="10" presetClass="entr" presetSubtype="0" fill="hold" grpId="0" nodeType="withEffect">
                                  <p:stCondLst>
                                    <p:cond delay="0"/>
                                  </p:stCondLst>
                                  <p:childTnLst>
                                    <p:set>
                                      <p:cBhvr>
                                        <p:cTn id="41" dur="1" fill="hold">
                                          <p:stCondLst>
                                            <p:cond delay="0"/>
                                          </p:stCondLst>
                                        </p:cTn>
                                        <p:tgtEl>
                                          <p:spTgt spid="270476"/>
                                        </p:tgtEl>
                                        <p:attrNameLst>
                                          <p:attrName>style.visibility</p:attrName>
                                        </p:attrNameLst>
                                      </p:cBhvr>
                                      <p:to>
                                        <p:strVal val="visible"/>
                                      </p:to>
                                    </p:set>
                                    <p:animEffect transition="in" filter="fade">
                                      <p:cBhvr>
                                        <p:cTn id="42" dur="500"/>
                                        <p:tgtEl>
                                          <p:spTgt spid="27047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70485"/>
                                        </p:tgtEl>
                                        <p:attrNameLst>
                                          <p:attrName>style.visibility</p:attrName>
                                        </p:attrNameLst>
                                      </p:cBhvr>
                                      <p:to>
                                        <p:strVal val="visible"/>
                                      </p:to>
                                    </p:set>
                                    <p:animEffect transition="in" filter="fade">
                                      <p:cBhvr>
                                        <p:cTn id="47" dur="500"/>
                                        <p:tgtEl>
                                          <p:spTgt spid="27048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70477"/>
                                        </p:tgtEl>
                                        <p:attrNameLst>
                                          <p:attrName>style.visibility</p:attrName>
                                        </p:attrNameLst>
                                      </p:cBhvr>
                                      <p:to>
                                        <p:strVal val="visible"/>
                                      </p:to>
                                    </p:set>
                                    <p:animEffect transition="in" filter="fade">
                                      <p:cBhvr>
                                        <p:cTn id="52" dur="500"/>
                                        <p:tgtEl>
                                          <p:spTgt spid="270477"/>
                                        </p:tgtEl>
                                      </p:cBhvr>
                                    </p:animEffect>
                                  </p:childTnLst>
                                </p:cTn>
                              </p:par>
                              <p:par>
                                <p:cTn id="53" presetID="10" presetClass="exit" presetSubtype="0" fill="hold" grpId="1" nodeType="withEffect">
                                  <p:stCondLst>
                                    <p:cond delay="0"/>
                                  </p:stCondLst>
                                  <p:childTnLst>
                                    <p:animEffect transition="out" filter="fade">
                                      <p:cBhvr>
                                        <p:cTn id="54" dur="500"/>
                                        <p:tgtEl>
                                          <p:spTgt spid="270476"/>
                                        </p:tgtEl>
                                      </p:cBhvr>
                                    </p:animEffect>
                                    <p:set>
                                      <p:cBhvr>
                                        <p:cTn id="55" dur="1" fill="hold">
                                          <p:stCondLst>
                                            <p:cond delay="499"/>
                                          </p:stCondLst>
                                        </p:cTn>
                                        <p:tgtEl>
                                          <p:spTgt spid="270476"/>
                                        </p:tgtEl>
                                        <p:attrNameLst>
                                          <p:attrName>style.visibility</p:attrName>
                                        </p:attrNameLst>
                                      </p:cBhvr>
                                      <p:to>
                                        <p:strVal val="hidden"/>
                                      </p:to>
                                    </p:set>
                                  </p:childTnLst>
                                </p:cTn>
                              </p:par>
                              <p:par>
                                <p:cTn id="56" presetID="10" presetClass="entr" presetSubtype="0" fill="hold" grpId="0" nodeType="withEffect">
                                  <p:stCondLst>
                                    <p:cond delay="0"/>
                                  </p:stCondLst>
                                  <p:childTnLst>
                                    <p:set>
                                      <p:cBhvr>
                                        <p:cTn id="57" dur="1" fill="hold">
                                          <p:stCondLst>
                                            <p:cond delay="0"/>
                                          </p:stCondLst>
                                        </p:cTn>
                                        <p:tgtEl>
                                          <p:spTgt spid="270479"/>
                                        </p:tgtEl>
                                        <p:attrNameLst>
                                          <p:attrName>style.visibility</p:attrName>
                                        </p:attrNameLst>
                                      </p:cBhvr>
                                      <p:to>
                                        <p:strVal val="visible"/>
                                      </p:to>
                                    </p:set>
                                    <p:animEffect transition="in" filter="fade">
                                      <p:cBhvr>
                                        <p:cTn id="58" dur="500"/>
                                        <p:tgtEl>
                                          <p:spTgt spid="270479"/>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270487"/>
                                        </p:tgtEl>
                                        <p:attrNameLst>
                                          <p:attrName>style.visibility</p:attrName>
                                        </p:attrNameLst>
                                      </p:cBhvr>
                                      <p:to>
                                        <p:strVal val="visible"/>
                                      </p:to>
                                    </p:set>
                                    <p:animEffect transition="in" filter="fade">
                                      <p:cBhvr>
                                        <p:cTn id="63" dur="500"/>
                                        <p:tgtEl>
                                          <p:spTgt spid="270487"/>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270488"/>
                                        </p:tgtEl>
                                        <p:attrNameLst>
                                          <p:attrName>style.visibility</p:attrName>
                                        </p:attrNameLst>
                                      </p:cBhvr>
                                      <p:to>
                                        <p:strVal val="visible"/>
                                      </p:to>
                                    </p:set>
                                    <p:animEffect transition="in" filter="fade">
                                      <p:cBhvr>
                                        <p:cTn id="68" dur="500"/>
                                        <p:tgtEl>
                                          <p:spTgt spid="270488"/>
                                        </p:tgtEl>
                                      </p:cBhvr>
                                    </p:animEffect>
                                  </p:childTnLst>
                                </p:cTn>
                              </p:par>
                              <p:par>
                                <p:cTn id="69" presetID="10" presetClass="exit" presetSubtype="0" fill="hold" grpId="1" nodeType="withEffect">
                                  <p:stCondLst>
                                    <p:cond delay="0"/>
                                  </p:stCondLst>
                                  <p:childTnLst>
                                    <p:animEffect transition="out" filter="fade">
                                      <p:cBhvr>
                                        <p:cTn id="70" dur="500"/>
                                        <p:tgtEl>
                                          <p:spTgt spid="270479"/>
                                        </p:tgtEl>
                                      </p:cBhvr>
                                    </p:animEffect>
                                    <p:set>
                                      <p:cBhvr>
                                        <p:cTn id="71" dur="1" fill="hold">
                                          <p:stCondLst>
                                            <p:cond delay="499"/>
                                          </p:stCondLst>
                                        </p:cTn>
                                        <p:tgtEl>
                                          <p:spTgt spid="27047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471" grpId="0"/>
      <p:bldP spid="270471" grpId="1"/>
      <p:bldP spid="270475" grpId="0"/>
      <p:bldP spid="270475" grpId="1"/>
      <p:bldP spid="270476" grpId="0"/>
      <p:bldP spid="270476" grpId="1"/>
      <p:bldP spid="270479" grpId="0"/>
      <p:bldP spid="270479" grpId="1"/>
      <p:bldP spid="270481" grpId="0"/>
      <p:bldP spid="270482" grpId="0"/>
      <p:bldP spid="270485" grpId="0"/>
      <p:bldP spid="270487" grpId="0"/>
      <p:bldP spid="270488" grpId="0"/>
    </p:bld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9276" tIns="49638" rIns="99276" bIns="49638" numCol="1" anchor="t" anchorCtr="0" compatLnSpc="1">
        <a:prstTxWarp prst="textNoShape">
          <a:avLst/>
        </a:prstTxWarp>
      </a:bodyPr>
      <a:lstStyle>
        <a:defPPr marL="228600" marR="0" indent="-228600" algn="l" defTabSz="992188" rtl="0" eaLnBrk="1" fontAlgn="base" latinLnBrk="0" hangingPunct="1">
          <a:lnSpc>
            <a:spcPct val="80000"/>
          </a:lnSpc>
          <a:spcBef>
            <a:spcPct val="40000"/>
          </a:spcBef>
          <a:spcAft>
            <a:spcPct val="0"/>
          </a:spcAft>
          <a:buClr>
            <a:schemeClr val="hlink"/>
          </a:buClr>
          <a:buSzPct val="65000"/>
          <a:buFontTx/>
          <a:buChar char="•"/>
          <a:tabLst/>
          <a:defRPr kumimoji="0" lang="en-US" sz="2400" b="0" i="0" u="none" strike="noStrike" cap="none" normalizeH="0" baseline="0" smtClean="0">
            <a:ln>
              <a:noFill/>
            </a:ln>
            <a:solidFill>
              <a:schemeClr val="folHlink"/>
            </a:solidFill>
            <a:effectLst>
              <a:outerShdw blurRad="38100" dist="38100" dir="2700000" algn="tl">
                <a:srgbClr val="000000">
                  <a:alpha val="43137"/>
                </a:srgbClr>
              </a:outerShdw>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9276" tIns="49638" rIns="99276" bIns="49638" numCol="1" anchor="t" anchorCtr="0" compatLnSpc="1">
        <a:prstTxWarp prst="textNoShape">
          <a:avLst/>
        </a:prstTxWarp>
      </a:bodyPr>
      <a:lstStyle>
        <a:defPPr marL="228600" marR="0" indent="-228600" algn="l" defTabSz="992188" rtl="0" eaLnBrk="1" fontAlgn="base" latinLnBrk="0" hangingPunct="1">
          <a:lnSpc>
            <a:spcPct val="80000"/>
          </a:lnSpc>
          <a:spcBef>
            <a:spcPct val="40000"/>
          </a:spcBef>
          <a:spcAft>
            <a:spcPct val="0"/>
          </a:spcAft>
          <a:buClr>
            <a:schemeClr val="hlink"/>
          </a:buClr>
          <a:buSzPct val="65000"/>
          <a:buFontTx/>
          <a:buChar char="•"/>
          <a:tabLst/>
          <a:defRPr kumimoji="0" lang="en-US" sz="2400" b="0" i="0" u="none" strike="noStrike" cap="none" normalizeH="0" baseline="0" smtClean="0">
            <a:ln>
              <a:noFill/>
            </a:ln>
            <a:solidFill>
              <a:schemeClr val="folHlink"/>
            </a:solidFill>
            <a:effectLst>
              <a:outerShdw blurRad="38100" dist="38100" dir="2700000" algn="tl">
                <a:srgbClr val="000000">
                  <a:alpha val="43137"/>
                </a:srgbClr>
              </a:outerShdw>
            </a:effectLst>
            <a:latin typeface="Tahoma" pitchFamily="34"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17496</TotalTime>
  <Words>1438</Words>
  <Application>Microsoft Office PowerPoint</Application>
  <PresentationFormat>Custom</PresentationFormat>
  <Paragraphs>203</Paragraphs>
  <Slides>22</Slides>
  <Notes>3</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Textured</vt:lpstr>
      <vt:lpstr>The Holy War</vt:lpstr>
      <vt:lpstr>Week 4</vt:lpstr>
      <vt:lpstr>Goals</vt:lpstr>
      <vt:lpstr>Key Questions</vt:lpstr>
      <vt:lpstr>Synopsis</vt:lpstr>
      <vt:lpstr>Discussion</vt:lpstr>
      <vt:lpstr>Discussion</vt:lpstr>
      <vt:lpstr>Discussion</vt:lpstr>
      <vt:lpstr>Discussion: The 4 Captains</vt:lpstr>
      <vt:lpstr>Discussion</vt:lpstr>
      <vt:lpstr>First Sight of the Army</vt:lpstr>
      <vt:lpstr>Discussion: 4 Summons</vt:lpstr>
      <vt:lpstr>Slide 13</vt:lpstr>
      <vt:lpstr>Slide 14</vt:lpstr>
      <vt:lpstr>Slide 15</vt:lpstr>
      <vt:lpstr>Slide 16</vt:lpstr>
      <vt:lpstr>Reflection</vt:lpstr>
      <vt:lpstr>Discussion: 4 Responses</vt:lpstr>
      <vt:lpstr>Willbewill’s Further Actions</vt:lpstr>
      <vt:lpstr>Application</vt:lpstr>
      <vt:lpstr>Witnessing</vt:lpstr>
      <vt:lpstr>The Holy War</vt:lpstr>
    </vt:vector>
  </TitlesOfParts>
  <Company>TetraData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Peter</dc:title>
  <dc:creator>dhowell</dc:creator>
  <cp:lastModifiedBy>dhowell</cp:lastModifiedBy>
  <cp:revision>1852</cp:revision>
  <dcterms:created xsi:type="dcterms:W3CDTF">2006-10-08T05:19:31Z</dcterms:created>
  <dcterms:modified xsi:type="dcterms:W3CDTF">2017-09-25T12:12:46Z</dcterms:modified>
</cp:coreProperties>
</file>