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8" r:id="rId1"/>
  </p:sldMasterIdLst>
  <p:notesMasterIdLst>
    <p:notesMasterId r:id="rId23"/>
  </p:notesMasterIdLst>
  <p:handoutMasterIdLst>
    <p:handoutMasterId r:id="rId24"/>
  </p:handoutMasterIdLst>
  <p:sldIdLst>
    <p:sldId id="256" r:id="rId2"/>
    <p:sldId id="259" r:id="rId3"/>
    <p:sldId id="263" r:id="rId4"/>
    <p:sldId id="291" r:id="rId5"/>
    <p:sldId id="264" r:id="rId6"/>
    <p:sldId id="314" r:id="rId7"/>
    <p:sldId id="327"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297" r:id="rId21"/>
    <p:sldId id="260" r:id="rId22"/>
  </p:sldIdLst>
  <p:sldSz cx="10058400" cy="7315200"/>
  <p:notesSz cx="9283700" cy="7004050"/>
  <p:defaultTextStyle>
    <a:defPPr>
      <a:defRPr lang="en-US"/>
    </a:defPPr>
    <a:lvl1pPr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1pPr>
    <a:lvl2pPr marL="4572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2pPr>
    <a:lvl3pPr marL="9144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3pPr>
    <a:lvl4pPr marL="13716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4pPr>
    <a:lvl5pPr marL="18288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00FF"/>
    <a:srgbClr val="FFFF00"/>
    <a:srgbClr val="009900"/>
    <a:srgbClr val="CC0000"/>
    <a:srgbClr val="FFCC99"/>
    <a:srgbClr val="FFFF99"/>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995" autoAdjust="0"/>
    <p:restoredTop sz="94648" autoAdjust="0"/>
  </p:normalViewPr>
  <p:slideViewPr>
    <p:cSldViewPr>
      <p:cViewPr varScale="1">
        <p:scale>
          <a:sx n="99" d="100"/>
          <a:sy n="99" d="100"/>
        </p:scale>
        <p:origin x="-702" y="-102"/>
      </p:cViewPr>
      <p:guideLst>
        <p:guide orient="horz" pos="2304"/>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8" d="100"/>
          <a:sy n="128" d="100"/>
        </p:scale>
        <p:origin x="-1128" y="-84"/>
      </p:cViewPr>
      <p:guideLst>
        <p:guide orient="horz" pos="2206"/>
        <p:guide pos="292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81251" name="Rectangle 3"/>
          <p:cNvSpPr>
            <a:spLocks noGrp="1" noChangeArrowheads="1"/>
          </p:cNvSpPr>
          <p:nvPr>
            <p:ph type="dt" sz="quarter" idx="1"/>
          </p:nvPr>
        </p:nvSpPr>
        <p:spPr bwMode="auto">
          <a:xfrm>
            <a:off x="5259388"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81252" name="Rectangle 4"/>
          <p:cNvSpPr>
            <a:spLocks noGrp="1" noChangeArrowheads="1"/>
          </p:cNvSpPr>
          <p:nvPr>
            <p:ph type="ftr" sz="quarter" idx="2"/>
          </p:nvPr>
        </p:nvSpPr>
        <p:spPr bwMode="auto">
          <a:xfrm>
            <a:off x="0"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81253" name="Rectangle 5"/>
          <p:cNvSpPr>
            <a:spLocks noGrp="1" noChangeArrowheads="1"/>
          </p:cNvSpPr>
          <p:nvPr>
            <p:ph type="sldNum" sz="quarter" idx="3"/>
          </p:nvPr>
        </p:nvSpPr>
        <p:spPr bwMode="auto">
          <a:xfrm>
            <a:off x="5259388"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fld id="{886397B2-06F4-46CF-874D-0E9F3AA11F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75107" name="Rectangle 3"/>
          <p:cNvSpPr>
            <a:spLocks noGrp="1" noChangeArrowheads="1"/>
          </p:cNvSpPr>
          <p:nvPr>
            <p:ph type="dt" idx="1"/>
          </p:nvPr>
        </p:nvSpPr>
        <p:spPr bwMode="auto">
          <a:xfrm>
            <a:off x="5259388"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2836863" y="525463"/>
            <a:ext cx="3609975" cy="2625725"/>
          </a:xfrm>
          <a:prstGeom prst="rect">
            <a:avLst/>
          </a:prstGeom>
          <a:noFill/>
          <a:ln w="9525">
            <a:solidFill>
              <a:srgbClr val="000000"/>
            </a:solidFill>
            <a:miter lim="800000"/>
            <a:headEnd/>
            <a:tailEnd/>
          </a:ln>
        </p:spPr>
      </p:sp>
      <p:sp>
        <p:nvSpPr>
          <p:cNvPr id="175109" name="Rectangle 5"/>
          <p:cNvSpPr>
            <a:spLocks noGrp="1" noChangeArrowheads="1"/>
          </p:cNvSpPr>
          <p:nvPr>
            <p:ph type="body" sz="quarter" idx="3"/>
          </p:nvPr>
        </p:nvSpPr>
        <p:spPr bwMode="auto">
          <a:xfrm>
            <a:off x="928688" y="3327400"/>
            <a:ext cx="7426325" cy="315118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75111" name="Rectangle 7"/>
          <p:cNvSpPr>
            <a:spLocks noGrp="1" noChangeArrowheads="1"/>
          </p:cNvSpPr>
          <p:nvPr>
            <p:ph type="sldNum" sz="quarter" idx="5"/>
          </p:nvPr>
        </p:nvSpPr>
        <p:spPr bwMode="auto">
          <a:xfrm>
            <a:off x="5259388"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fld id="{B1E57317-1479-4EEE-967D-D339D5D0CCD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68A4B6F-09FB-4174-B3F2-A6B386FCA1DF}" type="slidenum">
              <a:rPr lang="en-US" smtClean="0"/>
              <a:pPr/>
              <a:t>1</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62822079-06C3-4B3F-8C73-A137A8C1FDDA}" type="slidenum">
              <a:rPr lang="en-US" smtClean="0"/>
              <a:pPr/>
              <a:t>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653B21-49FF-49D8-8270-62BF082B1906}" type="slidenum">
              <a:rPr lang="en-US"/>
              <a:pPr/>
              <a:t>16</a:t>
            </a:fld>
            <a:endParaRPr lang="en-US"/>
          </a:p>
        </p:txBody>
      </p:sp>
      <p:sp>
        <p:nvSpPr>
          <p:cNvPr id="336898" name="Rectangle 2"/>
          <p:cNvSpPr>
            <a:spLocks noRot="1" noChangeArrowheads="1" noTextEdit="1"/>
          </p:cNvSpPr>
          <p:nvPr>
            <p:ph type="sldImg"/>
          </p:nvPr>
        </p:nvSpPr>
        <p:spPr>
          <a:ln/>
        </p:spPr>
      </p:sp>
      <p:sp>
        <p:nvSpPr>
          <p:cNvPr id="336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B1601A0B-8317-4618-819A-1BCFEB299146}" type="slidenum">
              <a:rPr lang="en-US" smtClean="0"/>
              <a:pPr/>
              <a:t>21</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0834" name="Rectangle 2"/>
          <p:cNvSpPr>
            <a:spLocks noGrp="1" noChangeArrowheads="1"/>
          </p:cNvSpPr>
          <p:nvPr>
            <p:ph type="ctrTitle" sz="quarter"/>
          </p:nvPr>
        </p:nvSpPr>
        <p:spPr>
          <a:xfrm>
            <a:off x="754063" y="1787525"/>
            <a:ext cx="8550275" cy="1951038"/>
          </a:xfrm>
        </p:spPr>
        <p:txBody>
          <a:bodyPr/>
          <a:lstStyle>
            <a:lvl1pPr>
              <a:defRPr/>
            </a:lvl1pPr>
          </a:lstStyle>
          <a:p>
            <a:r>
              <a:rPr lang="en-US"/>
              <a:t>Click to edit Master title style</a:t>
            </a:r>
          </a:p>
        </p:txBody>
      </p:sp>
      <p:sp>
        <p:nvSpPr>
          <p:cNvPr id="120835" name="Rectangle 3"/>
          <p:cNvSpPr>
            <a:spLocks noGrp="1" noChangeArrowheads="1"/>
          </p:cNvSpPr>
          <p:nvPr>
            <p:ph type="subTitle" sz="quarter" idx="1"/>
          </p:nvPr>
        </p:nvSpPr>
        <p:spPr>
          <a:xfrm>
            <a:off x="1508125" y="4144963"/>
            <a:ext cx="7042150" cy="1870075"/>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7AF1FB-CBD7-4DC9-81C7-168B6659DFE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42B080-A364-44F8-9DFA-58C871DB4B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406400"/>
            <a:ext cx="2262188"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406400"/>
            <a:ext cx="6637337"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9FA715-2A7A-41E6-8FA3-E56575062D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FC4C78-7872-4C6F-AEE5-36266287D3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700588"/>
            <a:ext cx="8548687"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100388"/>
            <a:ext cx="8548687"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A15B9E-0C74-4439-BD74-8E752FABD26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2112963"/>
            <a:ext cx="444976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112963"/>
            <a:ext cx="4449763"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FF1E42-D865-4A67-9C8E-589F59852E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293688"/>
            <a:ext cx="9051925"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36713"/>
            <a:ext cx="44434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19338"/>
            <a:ext cx="44434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636713"/>
            <a:ext cx="44450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319338"/>
            <a:ext cx="44450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8ED1BC3-B91F-4D1C-9C38-85A0D8C49B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ADDF8E0-CE30-43AF-BC8F-6060FE2D17C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55CC71B-2AA0-428A-8801-F0585B03EF4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290513"/>
            <a:ext cx="3308350"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290513"/>
            <a:ext cx="5622925"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30350"/>
            <a:ext cx="3308350"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BCC261-F476-4464-BAC3-138F026FEA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121275"/>
            <a:ext cx="6035675"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54050"/>
            <a:ext cx="6035675"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5724525"/>
            <a:ext cx="6035675"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B36A29-7DBB-40ED-BE7A-288872B08E0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bwMode="auto">
          <a:xfrm>
            <a:off x="503238" y="406400"/>
            <a:ext cx="9051925" cy="660400"/>
          </a:xfrm>
          <a:prstGeom prst="rect">
            <a:avLst/>
          </a:prstGeom>
          <a:noFill/>
          <a:ln w="9525">
            <a:noFill/>
            <a:miter lim="800000"/>
            <a:headEnd/>
            <a:tailEnd/>
          </a:ln>
          <a:effectLst/>
        </p:spPr>
        <p:txBody>
          <a:bodyPr vert="horz" wrap="square" lIns="99276" tIns="49638" rIns="99276" bIns="49638" numCol="1" anchor="ctr" anchorCtr="0" compatLnSpc="1">
            <a:prstTxWarp prst="textNoShape">
              <a:avLst/>
            </a:prstTxWarp>
          </a:bodyPr>
          <a:lstStyle/>
          <a:p>
            <a:pPr lvl="0"/>
            <a:r>
              <a:rPr lang="en-US" dirty="0" smtClean="0"/>
              <a:t>Click to edit Master title style</a:t>
            </a:r>
          </a:p>
        </p:txBody>
      </p:sp>
      <p:sp>
        <p:nvSpPr>
          <p:cNvPr id="119811" name="Rectangle 3"/>
          <p:cNvSpPr>
            <a:spLocks noGrp="1" noChangeArrowheads="1"/>
          </p:cNvSpPr>
          <p:nvPr>
            <p:ph type="body" idx="1"/>
          </p:nvPr>
        </p:nvSpPr>
        <p:spPr bwMode="auto">
          <a:xfrm>
            <a:off x="503238" y="1295400"/>
            <a:ext cx="9051925" cy="5207000"/>
          </a:xfrm>
          <a:prstGeom prst="rect">
            <a:avLst/>
          </a:prstGeom>
          <a:noFill/>
          <a:ln w="9525">
            <a:noFill/>
            <a:miter lim="800000"/>
            <a:headEnd/>
            <a:tailEnd/>
          </a:ln>
          <a:effectLst/>
        </p:spPr>
        <p:txBody>
          <a:bodyPr vert="horz" wrap="square" lIns="99276" tIns="49638" rIns="99276" bIns="496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9812" name="Rectangle 4"/>
          <p:cNvSpPr>
            <a:spLocks noGrp="1" noChangeArrowheads="1"/>
          </p:cNvSpPr>
          <p:nvPr>
            <p:ph type="dt" sz="half" idx="2"/>
          </p:nvPr>
        </p:nvSpPr>
        <p:spPr bwMode="auto">
          <a:xfrm>
            <a:off x="503238" y="6661150"/>
            <a:ext cx="2346325" cy="508000"/>
          </a:xfrm>
          <a:prstGeom prst="rect">
            <a:avLst/>
          </a:prstGeom>
          <a:noFill/>
          <a:ln w="9525">
            <a:noFill/>
            <a:miter lim="800000"/>
            <a:headEnd/>
            <a:tailEnd/>
          </a:ln>
          <a:effectLst/>
        </p:spPr>
        <p:txBody>
          <a:bodyPr vert="horz" wrap="square" lIns="99276" tIns="49638" rIns="99276" bIns="49638" numCol="1" anchor="b" anchorCtr="0" compatLnSpc="1">
            <a:prstTxWarp prst="textNoShape">
              <a:avLst/>
            </a:prstTxWarp>
          </a:bodyPr>
          <a:lstStyle>
            <a:lvl1pPr>
              <a:lnSpc>
                <a:spcPct val="100000"/>
              </a:lnSpc>
              <a:spcBef>
                <a:spcPct val="0"/>
              </a:spcBef>
              <a:buClrTx/>
              <a:buSzTx/>
              <a:buFontTx/>
              <a:buNone/>
              <a:defRPr sz="1500">
                <a:solidFill>
                  <a:schemeClr val="tx1"/>
                </a:solidFill>
                <a:effectLst>
                  <a:outerShdw blurRad="38100" dist="38100" dir="2700000" algn="tl">
                    <a:srgbClr val="000000"/>
                  </a:outerShdw>
                </a:effectLst>
                <a:latin typeface="Arial" charset="0"/>
              </a:defRPr>
            </a:lvl1pPr>
          </a:lstStyle>
          <a:p>
            <a:pPr>
              <a:defRPr/>
            </a:pPr>
            <a:endParaRPr lang="en-US"/>
          </a:p>
        </p:txBody>
      </p:sp>
      <p:sp>
        <p:nvSpPr>
          <p:cNvPr id="119813" name="Rectangle 5"/>
          <p:cNvSpPr>
            <a:spLocks noGrp="1" noChangeArrowheads="1"/>
          </p:cNvSpPr>
          <p:nvPr>
            <p:ph type="ftr" sz="quarter" idx="3"/>
          </p:nvPr>
        </p:nvSpPr>
        <p:spPr bwMode="auto">
          <a:xfrm>
            <a:off x="3436938" y="6661150"/>
            <a:ext cx="3184525" cy="508000"/>
          </a:xfrm>
          <a:prstGeom prst="rect">
            <a:avLst/>
          </a:prstGeom>
          <a:noFill/>
          <a:ln w="9525">
            <a:noFill/>
            <a:miter lim="800000"/>
            <a:headEnd/>
            <a:tailEnd/>
          </a:ln>
          <a:effectLst/>
        </p:spPr>
        <p:txBody>
          <a:bodyPr vert="horz" wrap="square" lIns="99276" tIns="49638" rIns="99276" bIns="49638" numCol="1" anchor="b" anchorCtr="0" compatLnSpc="1">
            <a:prstTxWarp prst="textNoShape">
              <a:avLst/>
            </a:prstTxWarp>
          </a:bodyPr>
          <a:lstStyle>
            <a:lvl1pPr algn="ctr">
              <a:lnSpc>
                <a:spcPct val="100000"/>
              </a:lnSpc>
              <a:spcBef>
                <a:spcPct val="0"/>
              </a:spcBef>
              <a:buClrTx/>
              <a:buSzTx/>
              <a:buFontTx/>
              <a:buNone/>
              <a:defRPr sz="1500">
                <a:solidFill>
                  <a:schemeClr val="tx1"/>
                </a:solidFill>
                <a:effectLst>
                  <a:outerShdw blurRad="38100" dist="38100" dir="2700000" algn="tl">
                    <a:srgbClr val="000000"/>
                  </a:outerShdw>
                </a:effectLst>
                <a:latin typeface="Arial" charset="0"/>
              </a:defRPr>
            </a:lvl1pPr>
          </a:lstStyle>
          <a:p>
            <a:pPr>
              <a:defRPr/>
            </a:pPr>
            <a:endParaRPr lang="en-US"/>
          </a:p>
        </p:txBody>
      </p:sp>
      <p:sp>
        <p:nvSpPr>
          <p:cNvPr id="119814" name="Rectangle 6"/>
          <p:cNvSpPr>
            <a:spLocks noGrp="1" noChangeArrowheads="1"/>
          </p:cNvSpPr>
          <p:nvPr>
            <p:ph type="sldNum" sz="quarter" idx="4"/>
          </p:nvPr>
        </p:nvSpPr>
        <p:spPr bwMode="auto">
          <a:xfrm>
            <a:off x="7208838" y="6661150"/>
            <a:ext cx="2346325" cy="508000"/>
          </a:xfrm>
          <a:prstGeom prst="rect">
            <a:avLst/>
          </a:prstGeom>
          <a:noFill/>
          <a:ln w="9525">
            <a:noFill/>
            <a:miter lim="800000"/>
            <a:headEnd/>
            <a:tailEnd/>
          </a:ln>
          <a:effectLst/>
        </p:spPr>
        <p:txBody>
          <a:bodyPr vert="horz" wrap="square" lIns="99276" tIns="49638" rIns="99276" bIns="49638" numCol="1" anchor="b" anchorCtr="0" compatLnSpc="1">
            <a:prstTxWarp prst="textNoShape">
              <a:avLst/>
            </a:prstTxWarp>
          </a:bodyPr>
          <a:lstStyle>
            <a:lvl1pPr algn="r">
              <a:lnSpc>
                <a:spcPct val="100000"/>
              </a:lnSpc>
              <a:spcBef>
                <a:spcPct val="0"/>
              </a:spcBef>
              <a:buClrTx/>
              <a:buSzTx/>
              <a:buFontTx/>
              <a:buNone/>
              <a:defRPr sz="1500">
                <a:solidFill>
                  <a:schemeClr val="tx1"/>
                </a:solidFill>
                <a:effectLst>
                  <a:outerShdw blurRad="38100" dist="38100" dir="2700000" algn="tl">
                    <a:srgbClr val="000000"/>
                  </a:outerShdw>
                </a:effectLst>
                <a:latin typeface="Arial" charset="0"/>
              </a:defRPr>
            </a:lvl1pPr>
          </a:lstStyle>
          <a:p>
            <a:pPr>
              <a:defRPr/>
            </a:pPr>
            <a:fld id="{23552067-0C40-4C39-8BA6-C21A7D0CC80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ftr="0" dt="0"/>
  <p:txStyles>
    <p:titleStyle>
      <a:lvl1pPr algn="ctr" defTabSz="992188" rtl="0" eaLnBrk="0" fontAlgn="base" hangingPunct="0">
        <a:spcBef>
          <a:spcPct val="0"/>
        </a:spcBef>
        <a:spcAft>
          <a:spcPct val="0"/>
        </a:spcAft>
        <a:defRPr lang="en-US" sz="2400" dirty="0">
          <a:solidFill>
            <a:schemeClr val="tx2"/>
          </a:solidFill>
          <a:effectLst>
            <a:outerShdw blurRad="38100" dist="38100" dir="2700000" algn="tl">
              <a:srgbClr val="000000"/>
            </a:outerShdw>
          </a:effectLst>
          <a:latin typeface="+mj-lt"/>
          <a:ea typeface="+mj-ea"/>
          <a:cs typeface="+mj-cs"/>
        </a:defRPr>
      </a:lvl1pPr>
      <a:lvl2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2pPr>
      <a:lvl3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3pPr>
      <a:lvl4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4pPr>
      <a:lvl5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5pPr>
      <a:lvl6pPr marL="4572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6pPr>
      <a:lvl7pPr marL="9144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7pPr>
      <a:lvl8pPr marL="13716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8pPr>
      <a:lvl9pPr marL="18288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9pPr>
    </p:titleStyle>
    <p:bodyStyle>
      <a:lvl1pPr marL="373063" indent="-373063" algn="l" defTabSz="992188" rtl="0" eaLnBrk="0" fontAlgn="base" hangingPunct="0">
        <a:spcBef>
          <a:spcPct val="20000"/>
        </a:spcBef>
        <a:spcAft>
          <a:spcPct val="0"/>
        </a:spcAft>
        <a:buClr>
          <a:schemeClr val="hlink"/>
        </a:buClr>
        <a:buSzPct val="65000"/>
        <a:buFont typeface="Arial" charset="0"/>
        <a:buChar char="•"/>
        <a:defRPr lang="en-US" sz="2400" dirty="0">
          <a:solidFill>
            <a:srgbClr val="FFC000"/>
          </a:solidFill>
          <a:effectLst>
            <a:outerShdw blurRad="38100" dist="38100" dir="2700000" algn="tl">
              <a:srgbClr val="000000"/>
            </a:outerShdw>
          </a:effectLst>
          <a:latin typeface="+mn-lt"/>
          <a:ea typeface="+mn-ea"/>
          <a:cs typeface="+mn-cs"/>
        </a:defRPr>
      </a:lvl1pPr>
      <a:lvl2pPr marL="806450" indent="-309563" algn="l" defTabSz="992188" rtl="0" eaLnBrk="0" fontAlgn="base" hangingPunct="0">
        <a:spcBef>
          <a:spcPct val="20000"/>
        </a:spcBef>
        <a:spcAft>
          <a:spcPct val="0"/>
        </a:spcAft>
        <a:buClr>
          <a:schemeClr val="folHlink"/>
        </a:buClr>
        <a:buSzPct val="65000"/>
        <a:buFont typeface="Arial" charset="0"/>
        <a:buChar char="•"/>
        <a:defRPr lang="en-US" sz="2200" dirty="0">
          <a:solidFill>
            <a:schemeClr val="tx1"/>
          </a:solidFill>
          <a:effectLst>
            <a:outerShdw blurRad="38100" dist="38100" dir="2700000" algn="tl">
              <a:srgbClr val="000000"/>
            </a:outerShdw>
          </a:effectLst>
          <a:latin typeface="+mn-lt"/>
        </a:defRPr>
      </a:lvl2pPr>
      <a:lvl3pPr marL="1241425" indent="-249238" algn="l" defTabSz="992188" rtl="0" eaLnBrk="0" fontAlgn="base" hangingPunct="0">
        <a:spcBef>
          <a:spcPct val="20000"/>
        </a:spcBef>
        <a:spcAft>
          <a:spcPct val="0"/>
        </a:spcAft>
        <a:buClr>
          <a:schemeClr val="hlink"/>
        </a:buClr>
        <a:buSzPct val="65000"/>
        <a:buFont typeface="Arial" charset="0"/>
        <a:buChar char="•"/>
        <a:defRPr lang="en-US" sz="2000" dirty="0">
          <a:solidFill>
            <a:srgbClr val="92D050"/>
          </a:solidFill>
          <a:effectLst>
            <a:outerShdw blurRad="38100" dist="38100" dir="2700000" algn="tl">
              <a:srgbClr val="000000"/>
            </a:outerShdw>
          </a:effectLst>
          <a:latin typeface="+mn-lt"/>
        </a:defRPr>
      </a:lvl3pPr>
      <a:lvl4pPr marL="1736725" indent="-247650" algn="l" defTabSz="992188" rtl="0" eaLnBrk="0" fontAlgn="base" hangingPunct="0">
        <a:spcBef>
          <a:spcPct val="20000"/>
        </a:spcBef>
        <a:spcAft>
          <a:spcPct val="0"/>
        </a:spcAft>
        <a:buClr>
          <a:schemeClr val="folHlink"/>
        </a:buClr>
        <a:buSzPct val="65000"/>
        <a:buFont typeface="Arial" charset="0"/>
        <a:buChar char="•"/>
        <a:defRPr lang="en-US" sz="2000" dirty="0">
          <a:solidFill>
            <a:srgbClr val="75A3D1"/>
          </a:solidFill>
          <a:effectLst>
            <a:outerShdw blurRad="38100" dist="38100" dir="2700000" algn="tl">
              <a:srgbClr val="000000"/>
            </a:outerShdw>
          </a:effectLst>
          <a:latin typeface="+mn-lt"/>
        </a:defRPr>
      </a:lvl4pPr>
      <a:lvl5pPr marL="2233613" indent="-247650" algn="l" defTabSz="992188" rtl="0" eaLnBrk="0" fontAlgn="base" hangingPunct="0">
        <a:spcBef>
          <a:spcPct val="20000"/>
        </a:spcBef>
        <a:spcAft>
          <a:spcPct val="0"/>
        </a:spcAft>
        <a:buClr>
          <a:schemeClr val="hlink"/>
        </a:buClr>
        <a:buSzPct val="65000"/>
        <a:buFont typeface="Arial" charset="0"/>
        <a:buChar char="•"/>
        <a:defRPr lang="en-US" sz="2000" dirty="0">
          <a:solidFill>
            <a:srgbClr val="BFBFBF"/>
          </a:solidFill>
          <a:effectLst>
            <a:outerShdw blurRad="38100" dist="38100" dir="2700000" algn="tl">
              <a:srgbClr val="000000"/>
            </a:outerShdw>
          </a:effectLst>
          <a:latin typeface="+mn-lt"/>
        </a:defRPr>
      </a:lvl5pPr>
      <a:lvl6pPr marL="26908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6pPr>
      <a:lvl7pPr marL="31480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7pPr>
      <a:lvl8pPr marL="36052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8pPr>
      <a:lvl9pPr marL="40624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754063" y="0"/>
            <a:ext cx="8550275" cy="2438400"/>
          </a:xfrm>
        </p:spPr>
        <p:txBody>
          <a:bodyPr/>
          <a:lstStyle/>
          <a:p>
            <a:pPr eaLnBrk="1" hangingPunct="1">
              <a:defRPr/>
            </a:pPr>
            <a:r>
              <a:rPr sz="5900" dirty="0" smtClean="0"/>
              <a:t>The Holy War</a:t>
            </a:r>
          </a:p>
        </p:txBody>
      </p:sp>
      <p:pic>
        <p:nvPicPr>
          <p:cNvPr id="2051" name="Picture 5" descr="worldcastlecas"/>
          <p:cNvPicPr>
            <a:picLocks noChangeAspect="1" noChangeArrowheads="1"/>
          </p:cNvPicPr>
          <p:nvPr/>
        </p:nvPicPr>
        <p:blipFill>
          <a:blip r:embed="rId3" cstate="print"/>
          <a:srcRect/>
          <a:stretch>
            <a:fillRect/>
          </a:stretch>
        </p:blipFill>
        <p:spPr bwMode="auto">
          <a:xfrm>
            <a:off x="3865563" y="2159000"/>
            <a:ext cx="2141537" cy="27035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Content Placeholder 2"/>
          <p:cNvSpPr>
            <a:spLocks noGrp="1"/>
          </p:cNvSpPr>
          <p:nvPr>
            <p:ph idx="1"/>
          </p:nvPr>
        </p:nvSpPr>
        <p:spPr/>
        <p:txBody>
          <a:bodyPr/>
          <a:lstStyle/>
          <a:p>
            <a:r>
              <a:rPr lang="en-US" dirty="0" smtClean="0"/>
              <a:t>What was the result of this speech by </a:t>
            </a:r>
            <a:r>
              <a:rPr lang="en-US" dirty="0" err="1" smtClean="0"/>
              <a:t>Diabolus</a:t>
            </a:r>
            <a:r>
              <a:rPr lang="en-US" dirty="0" smtClean="0"/>
              <a:t>?</a:t>
            </a:r>
          </a:p>
          <a:p>
            <a:pPr lvl="1"/>
            <a:r>
              <a:rPr lang="en-US" dirty="0" smtClean="0"/>
              <a:t>The townsmen “did again harden their hearts yet more”</a:t>
            </a:r>
          </a:p>
          <a:p>
            <a:pPr lvl="2"/>
            <a:r>
              <a:rPr lang="en-US" dirty="0" smtClean="0"/>
              <a:t>“The thoughts of his greatness did quite quash them”</a:t>
            </a:r>
          </a:p>
          <a:p>
            <a:pPr lvl="2"/>
            <a:r>
              <a:rPr lang="en-US" dirty="0" smtClean="0"/>
              <a:t>“The thoughts of his holiness sunk them in despair”</a:t>
            </a:r>
          </a:p>
          <a:p>
            <a:pPr lvl="1"/>
            <a:r>
              <a:rPr lang="en-US" dirty="0" smtClean="0"/>
              <a:t>They sent back word that:</a:t>
            </a:r>
          </a:p>
          <a:p>
            <a:pPr lvl="2"/>
            <a:r>
              <a:rPr lang="en-US" dirty="0" smtClean="0"/>
              <a:t>They were “resolved to stick to their </a:t>
            </a:r>
            <a:r>
              <a:rPr lang="en-US" dirty="0" smtClean="0"/>
              <a:t>king”</a:t>
            </a:r>
            <a:endParaRPr lang="en-US" dirty="0" smtClean="0"/>
          </a:p>
          <a:p>
            <a:pPr lvl="2"/>
            <a:r>
              <a:rPr lang="en-US" dirty="0" smtClean="0"/>
              <a:t>“It was . . . vain to give them any further summons”</a:t>
            </a:r>
          </a:p>
          <a:p>
            <a:pPr lvl="2"/>
            <a:r>
              <a:rPr lang="en-US" dirty="0" smtClean="0"/>
              <a:t>“They had rather die upon the place than yield</a:t>
            </a:r>
            <a:r>
              <a:rPr lang="en-US" dirty="0" smtClean="0"/>
              <a:t>”</a:t>
            </a:r>
          </a:p>
          <a:p>
            <a:pPr lvl="2"/>
            <a:endParaRPr lang="en-US" dirty="0" smtClean="0"/>
          </a:p>
          <a:p>
            <a:r>
              <a:rPr lang="en-US" dirty="0" smtClean="0"/>
              <a:t>Do we have any Scripture that speaks against this response by the townspeople?</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1000"/>
            <a:ext cx="9051925" cy="5207000"/>
          </a:xfrm>
        </p:spPr>
        <p:txBody>
          <a:bodyPr/>
          <a:lstStyle/>
          <a:p>
            <a:pPr>
              <a:buNone/>
            </a:pPr>
            <a:r>
              <a:rPr lang="en-US" dirty="0" smtClean="0"/>
              <a:t>Hebrews 4:12-16 (NASB)</a:t>
            </a:r>
          </a:p>
          <a:p>
            <a:pPr>
              <a:spcBef>
                <a:spcPts val="1800"/>
              </a:spcBef>
              <a:buNone/>
            </a:pPr>
            <a:r>
              <a:rPr lang="en-US" dirty="0" smtClean="0">
                <a:solidFill>
                  <a:schemeClr val="tx1"/>
                </a:solidFill>
              </a:rPr>
              <a:t>Therefore</a:t>
            </a:r>
            <a:r>
              <a:rPr lang="en-US" dirty="0" smtClean="0">
                <a:solidFill>
                  <a:schemeClr val="tx1"/>
                </a:solidFill>
              </a:rPr>
              <a:t>, since we have a great high priest who has passed through the heavens, Jesus the Son of God, let us hold fast our confession. </a:t>
            </a:r>
          </a:p>
          <a:p>
            <a:pPr>
              <a:spcBef>
                <a:spcPts val="1800"/>
              </a:spcBef>
              <a:buNone/>
            </a:pPr>
            <a:r>
              <a:rPr lang="en-US" dirty="0" smtClean="0">
                <a:solidFill>
                  <a:schemeClr val="tx1"/>
                </a:solidFill>
              </a:rPr>
              <a:t>For </a:t>
            </a:r>
            <a:r>
              <a:rPr lang="en-US" dirty="0" smtClean="0">
                <a:solidFill>
                  <a:schemeClr val="tx1"/>
                </a:solidFill>
              </a:rPr>
              <a:t>we do not have a high priest who cannot sympathize with our weaknesses, but One who has been tempted in all things as we are, yet without sin. </a:t>
            </a:r>
          </a:p>
          <a:p>
            <a:pPr>
              <a:spcBef>
                <a:spcPts val="1800"/>
              </a:spcBef>
              <a:buNone/>
            </a:pPr>
            <a:r>
              <a:rPr lang="en-US" dirty="0" smtClean="0">
                <a:solidFill>
                  <a:schemeClr val="tx1"/>
                </a:solidFill>
              </a:rPr>
              <a:t>Therefore </a:t>
            </a:r>
            <a:r>
              <a:rPr lang="en-US" u="sng" dirty="0" smtClean="0">
                <a:solidFill>
                  <a:schemeClr val="tx1"/>
                </a:solidFill>
              </a:rPr>
              <a:t>let us draw near with confidence</a:t>
            </a:r>
            <a:r>
              <a:rPr lang="en-US" dirty="0" smtClean="0">
                <a:solidFill>
                  <a:schemeClr val="tx1"/>
                </a:solidFill>
              </a:rPr>
              <a:t> to the throne of grace, so that we may receive mercy and find grace to help in time of need.</a:t>
            </a:r>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660400"/>
          </a:xfrm>
        </p:spPr>
        <p:txBody>
          <a:bodyPr/>
          <a:lstStyle/>
          <a:p>
            <a:r>
              <a:rPr lang="en-US" dirty="0" smtClean="0"/>
              <a:t>Petition</a:t>
            </a:r>
            <a:endParaRPr lang="en-US" dirty="0"/>
          </a:p>
        </p:txBody>
      </p:sp>
      <p:sp>
        <p:nvSpPr>
          <p:cNvPr id="3" name="Content Placeholder 2"/>
          <p:cNvSpPr>
            <a:spLocks noGrp="1"/>
          </p:cNvSpPr>
          <p:nvPr>
            <p:ph idx="1"/>
          </p:nvPr>
        </p:nvSpPr>
        <p:spPr>
          <a:xfrm>
            <a:off x="304800" y="1066800"/>
            <a:ext cx="9555162" cy="5207000"/>
          </a:xfrm>
        </p:spPr>
        <p:txBody>
          <a:bodyPr/>
          <a:lstStyle/>
          <a:p>
            <a:r>
              <a:rPr lang="en-US" dirty="0" smtClean="0"/>
              <a:t>With the hardening once again of the town the captains resolve to:</a:t>
            </a:r>
          </a:p>
          <a:p>
            <a:pPr lvl="1">
              <a:spcBef>
                <a:spcPts val="1200"/>
              </a:spcBef>
            </a:pPr>
            <a:r>
              <a:rPr lang="en-US" dirty="0" smtClean="0"/>
              <a:t>C</a:t>
            </a:r>
            <a:r>
              <a:rPr lang="en-US" dirty="0" smtClean="0"/>
              <a:t>ontinue </a:t>
            </a:r>
            <a:r>
              <a:rPr lang="en-US" dirty="0" smtClean="0"/>
              <a:t>peppering the town with stones to </a:t>
            </a:r>
            <a:r>
              <a:rPr lang="en-US" dirty="0" smtClean="0"/>
              <a:t>hinder it </a:t>
            </a:r>
            <a:r>
              <a:rPr lang="en-US" dirty="0" smtClean="0"/>
              <a:t>from growing in its </a:t>
            </a:r>
            <a:r>
              <a:rPr lang="en-US" dirty="0" smtClean="0"/>
              <a:t>wickedness</a:t>
            </a:r>
            <a:endParaRPr lang="en-US" dirty="0" smtClean="0"/>
          </a:p>
          <a:p>
            <a:pPr lvl="1">
              <a:spcBef>
                <a:spcPts val="1200"/>
              </a:spcBef>
            </a:pPr>
            <a:r>
              <a:rPr lang="en-US" dirty="0" smtClean="0"/>
              <a:t>Petition </a:t>
            </a:r>
            <a:r>
              <a:rPr lang="en-US" dirty="0" err="1" smtClean="0"/>
              <a:t>Shaddai</a:t>
            </a:r>
            <a:r>
              <a:rPr lang="en-US" dirty="0" smtClean="0"/>
              <a:t> for reinforcements </a:t>
            </a:r>
            <a:r>
              <a:rPr lang="en-US" dirty="0" smtClean="0"/>
              <a:t>to </a:t>
            </a:r>
            <a:r>
              <a:rPr lang="en-US" dirty="0" smtClean="0"/>
              <a:t>help finish the work the soldiers had </a:t>
            </a:r>
            <a:r>
              <a:rPr lang="en-US" dirty="0" smtClean="0"/>
              <a:t>begun</a:t>
            </a:r>
          </a:p>
          <a:p>
            <a:pPr>
              <a:spcBef>
                <a:spcPts val="1200"/>
              </a:spcBef>
            </a:pPr>
            <a:r>
              <a:rPr lang="en-US" dirty="0" smtClean="0"/>
              <a:t>The petition </a:t>
            </a:r>
            <a:r>
              <a:rPr lang="en-US" dirty="0" smtClean="0"/>
              <a:t>was </a:t>
            </a:r>
            <a:r>
              <a:rPr lang="en-US" dirty="0" smtClean="0"/>
              <a:t>delivered to Emmanuel. What was </a:t>
            </a:r>
            <a:r>
              <a:rPr lang="en-US" dirty="0" smtClean="0"/>
              <a:t>His reaction?</a:t>
            </a:r>
          </a:p>
          <a:p>
            <a:pPr lvl="1">
              <a:spcBef>
                <a:spcPts val="600"/>
              </a:spcBef>
            </a:pPr>
            <a:r>
              <a:rPr lang="en-US" dirty="0" smtClean="0">
                <a:solidFill>
                  <a:schemeClr val="tx1"/>
                </a:solidFill>
              </a:rPr>
              <a:t>“He took it and read it”</a:t>
            </a:r>
          </a:p>
          <a:p>
            <a:pPr lvl="1">
              <a:spcBef>
                <a:spcPts val="600"/>
              </a:spcBef>
            </a:pPr>
            <a:r>
              <a:rPr lang="en-US" dirty="0" smtClean="0">
                <a:solidFill>
                  <a:schemeClr val="tx1"/>
                </a:solidFill>
              </a:rPr>
              <a:t>“He mended, and also in some things added to the petition himself”</a:t>
            </a:r>
          </a:p>
          <a:p>
            <a:pPr lvl="1">
              <a:spcBef>
                <a:spcPts val="600"/>
              </a:spcBef>
            </a:pPr>
            <a:r>
              <a:rPr lang="en-US" dirty="0" smtClean="0">
                <a:solidFill>
                  <a:schemeClr val="tx1"/>
                </a:solidFill>
              </a:rPr>
              <a:t>“He carried it in to the King . . . [and] with obeisance delivered it”</a:t>
            </a:r>
          </a:p>
          <a:p>
            <a:pPr lvl="1">
              <a:spcBef>
                <a:spcPts val="600"/>
              </a:spcBef>
            </a:pPr>
            <a:r>
              <a:rPr lang="en-US" dirty="0" smtClean="0">
                <a:solidFill>
                  <a:schemeClr val="tx1"/>
                </a:solidFill>
              </a:rPr>
              <a:t>“He put on authority, and </a:t>
            </a:r>
            <a:r>
              <a:rPr lang="en-US" dirty="0" err="1" smtClean="0">
                <a:solidFill>
                  <a:schemeClr val="tx1"/>
                </a:solidFill>
              </a:rPr>
              <a:t>spake</a:t>
            </a:r>
            <a:r>
              <a:rPr lang="en-US" dirty="0" smtClean="0">
                <a:solidFill>
                  <a:schemeClr val="tx1"/>
                </a:solidFill>
              </a:rPr>
              <a:t> to it himself</a:t>
            </a:r>
            <a:r>
              <a:rPr lang="en-US" dirty="0" smtClean="0">
                <a:solidFill>
                  <a:schemeClr val="tx1"/>
                </a:solidFill>
              </a:rPr>
              <a:t>”</a:t>
            </a:r>
          </a:p>
          <a:p>
            <a:pPr>
              <a:spcBef>
                <a:spcPts val="1200"/>
              </a:spcBef>
            </a:pPr>
            <a:r>
              <a:rPr lang="en-US" dirty="0" smtClean="0"/>
              <a:t>What aspect of Christ’s ministry does this reflect?</a:t>
            </a:r>
          </a:p>
          <a:p>
            <a:pPr>
              <a:spcBef>
                <a:spcPts val="600"/>
              </a:spcBef>
            </a:pPr>
            <a:endParaRPr lang="en-US" dirty="0" smtClean="0">
              <a:solidFill>
                <a:schemeClr val="tx1"/>
              </a:solidFill>
            </a:endParaRPr>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381000"/>
            <a:ext cx="9051925" cy="5207000"/>
          </a:xfrm>
        </p:spPr>
        <p:txBody>
          <a:bodyPr/>
          <a:lstStyle/>
          <a:p>
            <a:r>
              <a:rPr lang="en-US" dirty="0" smtClean="0"/>
              <a:t>Romans 8:34 </a:t>
            </a:r>
            <a:r>
              <a:rPr lang="en-US" dirty="0" smtClean="0">
                <a:solidFill>
                  <a:schemeClr val="tx1"/>
                </a:solidFill>
              </a:rPr>
              <a:t>Who is the one who condemns? Christ Jesus is He who died, yes, rather who was raised, who is at the right hand of God, </a:t>
            </a:r>
            <a:r>
              <a:rPr lang="en-US" u="sng" dirty="0" smtClean="0">
                <a:solidFill>
                  <a:schemeClr val="tx1"/>
                </a:solidFill>
              </a:rPr>
              <a:t>who also intercedes for us</a:t>
            </a:r>
            <a:r>
              <a:rPr lang="en-US" dirty="0" smtClean="0">
                <a:solidFill>
                  <a:schemeClr val="tx1"/>
                </a:solidFill>
              </a:rPr>
              <a:t>.</a:t>
            </a:r>
          </a:p>
          <a:p>
            <a:endParaRPr lang="en-US" dirty="0" smtClean="0"/>
          </a:p>
          <a:p>
            <a:r>
              <a:rPr lang="en-US" dirty="0" smtClean="0"/>
              <a:t>Hebrews 7:24-25 </a:t>
            </a:r>
            <a:r>
              <a:rPr lang="en-US" dirty="0" smtClean="0">
                <a:solidFill>
                  <a:schemeClr val="tx1"/>
                </a:solidFill>
              </a:rPr>
              <a:t>but Jesus, on the other hand, because He continues forever, holds His priesthood permanently.  Therefore He is able also to save forever those who draw near to God through Him, since </a:t>
            </a:r>
            <a:r>
              <a:rPr lang="en-US" u="sng" dirty="0" smtClean="0">
                <a:solidFill>
                  <a:schemeClr val="tx1"/>
                </a:solidFill>
              </a:rPr>
              <a:t>He always lives to make intercession for them</a:t>
            </a:r>
            <a:r>
              <a:rPr lang="en-US" dirty="0" smtClean="0">
                <a:solidFill>
                  <a:schemeClr val="tx1"/>
                </a:solidFill>
              </a:rPr>
              <a:t>.  </a:t>
            </a:r>
          </a:p>
          <a:p>
            <a:endParaRPr lang="en-US" dirty="0" smtClean="0"/>
          </a:p>
          <a:p>
            <a:r>
              <a:rPr lang="en-US" dirty="0" smtClean="0"/>
              <a:t>Hebrews 9:24 </a:t>
            </a:r>
            <a:r>
              <a:rPr lang="en-US" dirty="0" smtClean="0">
                <a:solidFill>
                  <a:schemeClr val="tx1"/>
                </a:solidFill>
              </a:rPr>
              <a:t>For Christ is not entered into the holy places made with hands, which are the figures of the true; but into heaven itself, </a:t>
            </a:r>
            <a:r>
              <a:rPr lang="en-US" u="sng" dirty="0" smtClean="0">
                <a:solidFill>
                  <a:schemeClr val="tx1"/>
                </a:solidFill>
              </a:rPr>
              <a:t>now to appear in the presence of God for us</a:t>
            </a:r>
            <a:r>
              <a:rPr lang="en-US" dirty="0" smtClean="0">
                <a:solidFill>
                  <a:schemeClr val="tx1"/>
                </a:solidFill>
              </a:rPr>
              <a:t>:</a:t>
            </a:r>
          </a:p>
          <a:p>
            <a:endParaRPr lang="en-US" dirty="0" smtClean="0"/>
          </a:p>
          <a:p>
            <a:r>
              <a:rPr lang="en-US" dirty="0" smtClean="0"/>
              <a:t>I John 2:1b </a:t>
            </a:r>
            <a:r>
              <a:rPr lang="en-US" dirty="0" smtClean="0">
                <a:solidFill>
                  <a:schemeClr val="tx1"/>
                </a:solidFill>
              </a:rPr>
              <a:t>And if any man sin, </a:t>
            </a:r>
            <a:r>
              <a:rPr lang="en-US" u="sng" dirty="0" smtClean="0">
                <a:solidFill>
                  <a:schemeClr val="tx1"/>
                </a:solidFill>
              </a:rPr>
              <a:t>we have an advocate with the Father</a:t>
            </a:r>
            <a:r>
              <a:rPr lang="en-US" dirty="0" smtClean="0">
                <a:solidFill>
                  <a:schemeClr val="tx1"/>
                </a:solidFill>
              </a:rPr>
              <a:t>, Jesus Christ the righteous</a:t>
            </a:r>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503238" y="152400"/>
            <a:ext cx="9051925" cy="381000"/>
          </a:xfrm>
        </p:spPr>
        <p:txBody>
          <a:bodyPr/>
          <a:lstStyle/>
          <a:p>
            <a:r>
              <a:rPr lang="en-US" sz="2400">
                <a:solidFill>
                  <a:schemeClr val="folHlink"/>
                </a:solidFill>
              </a:rPr>
              <a:t>The 5 Additional Captains</a:t>
            </a:r>
          </a:p>
        </p:txBody>
      </p:sp>
      <p:graphicFrame>
        <p:nvGraphicFramePr>
          <p:cNvPr id="331876" name="Group 100"/>
          <p:cNvGraphicFramePr>
            <a:graphicFrameLocks noGrp="1"/>
          </p:cNvGraphicFramePr>
          <p:nvPr>
            <p:ph idx="1"/>
          </p:nvPr>
        </p:nvGraphicFramePr>
        <p:xfrm>
          <a:off x="503238" y="762000"/>
          <a:ext cx="9250362" cy="5218431"/>
        </p:xfrm>
        <a:graphic>
          <a:graphicData uri="http://schemas.openxmlformats.org/drawingml/2006/table">
            <a:tbl>
              <a:tblPr/>
              <a:tblGrid>
                <a:gridCol w="1401762"/>
                <a:gridCol w="990600"/>
                <a:gridCol w="1295400"/>
                <a:gridCol w="1371600"/>
                <a:gridCol w="3200400"/>
                <a:gridCol w="990600"/>
              </a:tblGrid>
              <a:tr h="6000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Captain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Color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Scutcheon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Standard Bearer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Significance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Place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Credence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Red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Mr. Promise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First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1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Good-Hope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Blue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Mr. Expectation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Middle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71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Charity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Green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Mr. Pitiful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Middle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28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Innocent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White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Mr. Harmless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Middle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28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rPr>
                        <a:t>Patience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rPr>
                        <a:t>Black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31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Mr. Suffer-Long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Last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1821" name="Text Box 45"/>
          <p:cNvSpPr txBox="1">
            <a:spLocks noChangeArrowheads="1"/>
          </p:cNvSpPr>
          <p:nvPr/>
        </p:nvSpPr>
        <p:spPr bwMode="auto">
          <a:xfrm>
            <a:off x="5638800" y="1639888"/>
            <a:ext cx="3048000" cy="3968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a:solidFill>
                  <a:schemeClr val="tx1"/>
                </a:solidFill>
                <a:effectLst>
                  <a:outerShdw blurRad="38100" dist="38100" dir="2700000" algn="tl">
                    <a:srgbClr val="000000"/>
                  </a:outerShdw>
                </a:effectLst>
              </a:rPr>
              <a:t>Belief in God’s promises </a:t>
            </a:r>
          </a:p>
        </p:txBody>
      </p:sp>
      <p:sp>
        <p:nvSpPr>
          <p:cNvPr id="331822" name="Text Box 46"/>
          <p:cNvSpPr txBox="1">
            <a:spLocks noChangeArrowheads="1"/>
          </p:cNvSpPr>
          <p:nvPr/>
        </p:nvSpPr>
        <p:spPr bwMode="auto">
          <a:xfrm>
            <a:off x="5638800" y="2554288"/>
            <a:ext cx="2895600" cy="3968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a:solidFill>
                  <a:schemeClr val="tx1"/>
                </a:solidFill>
                <a:effectLst>
                  <a:outerShdw blurRad="38100" dist="38100" dir="2700000" algn="tl">
                    <a:srgbClr val="000000"/>
                  </a:outerShdw>
                </a:effectLst>
              </a:rPr>
              <a:t>Assurance in belief</a:t>
            </a:r>
          </a:p>
        </p:txBody>
      </p:sp>
      <p:sp>
        <p:nvSpPr>
          <p:cNvPr id="331823" name="Text Box 47"/>
          <p:cNvSpPr txBox="1">
            <a:spLocks noChangeArrowheads="1"/>
          </p:cNvSpPr>
          <p:nvPr/>
        </p:nvSpPr>
        <p:spPr bwMode="auto">
          <a:xfrm>
            <a:off x="5638800" y="3468688"/>
            <a:ext cx="2971800" cy="3968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a:solidFill>
                  <a:schemeClr val="tx1"/>
                </a:solidFill>
                <a:effectLst>
                  <a:outerShdw blurRad="38100" dist="38100" dir="2700000" algn="tl">
                    <a:srgbClr val="000000"/>
                  </a:outerShdw>
                </a:effectLst>
              </a:rPr>
              <a:t>Role of love in faith</a:t>
            </a:r>
          </a:p>
        </p:txBody>
      </p:sp>
      <p:sp>
        <p:nvSpPr>
          <p:cNvPr id="331824" name="Text Box 48"/>
          <p:cNvSpPr txBox="1">
            <a:spLocks noChangeArrowheads="1"/>
          </p:cNvSpPr>
          <p:nvPr/>
        </p:nvSpPr>
        <p:spPr bwMode="auto">
          <a:xfrm>
            <a:off x="5638800" y="5181600"/>
            <a:ext cx="3048000" cy="7016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a:solidFill>
                  <a:schemeClr val="tx1"/>
                </a:solidFill>
                <a:effectLst>
                  <a:outerShdw blurRad="38100" dist="38100" dir="2700000" algn="tl">
                    <a:srgbClr val="000000"/>
                  </a:outerShdw>
                </a:effectLst>
              </a:rPr>
              <a:t>Shaddai’s patience and call to steadfast following</a:t>
            </a:r>
          </a:p>
        </p:txBody>
      </p:sp>
      <p:pic>
        <p:nvPicPr>
          <p:cNvPr id="331837" name="Picture 61" descr="Shield_HolyWar_Charity"/>
          <p:cNvPicPr>
            <a:picLocks noChangeAspect="1" noChangeArrowheads="1"/>
          </p:cNvPicPr>
          <p:nvPr/>
        </p:nvPicPr>
        <p:blipFill>
          <a:blip r:embed="rId2" cstate="print">
            <a:clrChange>
              <a:clrFrom>
                <a:srgbClr val="FF1EC6"/>
              </a:clrFrom>
              <a:clrTo>
                <a:srgbClr val="FF1EC6">
                  <a:alpha val="0"/>
                </a:srgbClr>
              </a:clrTo>
            </a:clrChange>
          </a:blip>
          <a:srcRect/>
          <a:stretch>
            <a:fillRect/>
          </a:stretch>
        </p:blipFill>
        <p:spPr bwMode="auto">
          <a:xfrm>
            <a:off x="2857500" y="3124200"/>
            <a:ext cx="1462088" cy="1096963"/>
          </a:xfrm>
          <a:prstGeom prst="rect">
            <a:avLst/>
          </a:prstGeom>
          <a:noFill/>
        </p:spPr>
      </p:pic>
      <p:pic>
        <p:nvPicPr>
          <p:cNvPr id="331840" name="Picture 64" descr="Shield_HolyWary_Innocent"/>
          <p:cNvPicPr>
            <a:picLocks noChangeAspect="1" noChangeArrowheads="1"/>
          </p:cNvPicPr>
          <p:nvPr/>
        </p:nvPicPr>
        <p:blipFill>
          <a:blip r:embed="rId3" cstate="print">
            <a:clrChange>
              <a:clrFrom>
                <a:srgbClr val="ED51FF"/>
              </a:clrFrom>
              <a:clrTo>
                <a:srgbClr val="ED51FF">
                  <a:alpha val="0"/>
                </a:srgbClr>
              </a:clrTo>
            </a:clrChange>
          </a:blip>
          <a:srcRect/>
          <a:stretch>
            <a:fillRect/>
          </a:stretch>
        </p:blipFill>
        <p:spPr bwMode="auto">
          <a:xfrm>
            <a:off x="2857500" y="4038600"/>
            <a:ext cx="1462088" cy="1096963"/>
          </a:xfrm>
          <a:prstGeom prst="rect">
            <a:avLst/>
          </a:prstGeom>
          <a:noFill/>
        </p:spPr>
      </p:pic>
      <p:pic>
        <p:nvPicPr>
          <p:cNvPr id="331841" name="Picture 65" descr="Shield_HolyWary_Patience"/>
          <p:cNvPicPr>
            <a:picLocks noChangeAspect="1" noChangeArrowheads="1"/>
          </p:cNvPicPr>
          <p:nvPr/>
        </p:nvPicPr>
        <p:blipFill>
          <a:blip r:embed="rId4" cstate="print">
            <a:clrChange>
              <a:clrFrom>
                <a:srgbClr val="FF1CC6"/>
              </a:clrFrom>
              <a:clrTo>
                <a:srgbClr val="FF1CC6">
                  <a:alpha val="0"/>
                </a:srgbClr>
              </a:clrTo>
            </a:clrChange>
          </a:blip>
          <a:srcRect/>
          <a:stretch>
            <a:fillRect/>
          </a:stretch>
        </p:blipFill>
        <p:spPr bwMode="auto">
          <a:xfrm>
            <a:off x="2857500" y="4953000"/>
            <a:ext cx="1462088" cy="1096963"/>
          </a:xfrm>
          <a:prstGeom prst="rect">
            <a:avLst/>
          </a:prstGeom>
          <a:noFill/>
        </p:spPr>
      </p:pic>
      <p:pic>
        <p:nvPicPr>
          <p:cNvPr id="331842" name="Picture 66" descr="Shield_HolyWar_Credence2"/>
          <p:cNvPicPr>
            <a:picLocks noChangeAspect="1" noChangeArrowheads="1"/>
          </p:cNvPicPr>
          <p:nvPr/>
        </p:nvPicPr>
        <p:blipFill>
          <a:blip r:embed="rId5" cstate="print">
            <a:clrChange>
              <a:clrFrom>
                <a:srgbClr val="FF2DD5"/>
              </a:clrFrom>
              <a:clrTo>
                <a:srgbClr val="FF2DD5">
                  <a:alpha val="0"/>
                </a:srgbClr>
              </a:clrTo>
            </a:clrChange>
          </a:blip>
          <a:srcRect/>
          <a:stretch>
            <a:fillRect/>
          </a:stretch>
        </p:blipFill>
        <p:spPr bwMode="auto">
          <a:xfrm>
            <a:off x="2835275" y="1295400"/>
            <a:ext cx="1462088" cy="1096963"/>
          </a:xfrm>
          <a:prstGeom prst="rect">
            <a:avLst/>
          </a:prstGeom>
          <a:noFill/>
        </p:spPr>
      </p:pic>
      <p:sp>
        <p:nvSpPr>
          <p:cNvPr id="331877" name="Text Box 101"/>
          <p:cNvSpPr txBox="1">
            <a:spLocks noChangeArrowheads="1"/>
          </p:cNvSpPr>
          <p:nvPr/>
        </p:nvSpPr>
        <p:spPr bwMode="auto">
          <a:xfrm>
            <a:off x="5638800" y="4383088"/>
            <a:ext cx="2971800" cy="3968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sz="2000">
                <a:solidFill>
                  <a:schemeClr val="tx1"/>
                </a:solidFill>
                <a:effectLst>
                  <a:outerShdw blurRad="38100" dist="38100" dir="2700000" algn="tl">
                    <a:srgbClr val="000000"/>
                  </a:outerShdw>
                </a:effectLst>
              </a:rPr>
              <a:t>Simplicity of the Gospel</a:t>
            </a:r>
          </a:p>
        </p:txBody>
      </p:sp>
      <p:pic>
        <p:nvPicPr>
          <p:cNvPr id="1049" name="Picture 25" descr="D:\Data\PowerPoint\Bible Related\The Holy War (Fall 2017)\Images\GoodHopeShield.png"/>
          <p:cNvPicPr>
            <a:picLocks noChangeAspect="1" noChangeArrowheads="1"/>
          </p:cNvPicPr>
          <p:nvPr/>
        </p:nvPicPr>
        <p:blipFill>
          <a:blip r:embed="rId6" cstate="print"/>
          <a:srcRect/>
          <a:stretch>
            <a:fillRect/>
          </a:stretch>
        </p:blipFill>
        <p:spPr bwMode="auto">
          <a:xfrm>
            <a:off x="2857100" y="2190550"/>
            <a:ext cx="1486501" cy="11148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1876"/>
                                        </p:tgtEl>
                                        <p:attrNameLst>
                                          <p:attrName>style.visibility</p:attrName>
                                        </p:attrNameLst>
                                      </p:cBhvr>
                                      <p:to>
                                        <p:strVal val="visible"/>
                                      </p:to>
                                    </p:set>
                                    <p:animEffect transition="in" filter="fade">
                                      <p:cBhvr>
                                        <p:cTn id="7" dur="500"/>
                                        <p:tgtEl>
                                          <p:spTgt spid="3318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1842"/>
                                        </p:tgtEl>
                                        <p:attrNameLst>
                                          <p:attrName>style.visibility</p:attrName>
                                        </p:attrNameLst>
                                      </p:cBhvr>
                                      <p:to>
                                        <p:strVal val="visible"/>
                                      </p:to>
                                    </p:set>
                                    <p:animEffect transition="in" filter="fade">
                                      <p:cBhvr>
                                        <p:cTn id="12" dur="500"/>
                                        <p:tgtEl>
                                          <p:spTgt spid="33184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1821"/>
                                        </p:tgtEl>
                                        <p:attrNameLst>
                                          <p:attrName>style.visibility</p:attrName>
                                        </p:attrNameLst>
                                      </p:cBhvr>
                                      <p:to>
                                        <p:strVal val="visible"/>
                                      </p:to>
                                    </p:set>
                                    <p:animEffect transition="in" filter="fade">
                                      <p:cBhvr>
                                        <p:cTn id="17" dur="500"/>
                                        <p:tgtEl>
                                          <p:spTgt spid="3318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49"/>
                                        </p:tgtEl>
                                        <p:attrNameLst>
                                          <p:attrName>style.visibility</p:attrName>
                                        </p:attrNameLst>
                                      </p:cBhvr>
                                      <p:to>
                                        <p:strVal val="visible"/>
                                      </p:to>
                                    </p:set>
                                    <p:animEffect transition="in" filter="fade">
                                      <p:cBhvr>
                                        <p:cTn id="22" dur="500"/>
                                        <p:tgtEl>
                                          <p:spTgt spid="104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31822"/>
                                        </p:tgtEl>
                                        <p:attrNameLst>
                                          <p:attrName>style.visibility</p:attrName>
                                        </p:attrNameLst>
                                      </p:cBhvr>
                                      <p:to>
                                        <p:strVal val="visible"/>
                                      </p:to>
                                    </p:set>
                                    <p:animEffect transition="in" filter="fade">
                                      <p:cBhvr>
                                        <p:cTn id="27" dur="500"/>
                                        <p:tgtEl>
                                          <p:spTgt spid="3318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31837"/>
                                        </p:tgtEl>
                                        <p:attrNameLst>
                                          <p:attrName>style.visibility</p:attrName>
                                        </p:attrNameLst>
                                      </p:cBhvr>
                                      <p:to>
                                        <p:strVal val="visible"/>
                                      </p:to>
                                    </p:set>
                                    <p:animEffect transition="in" filter="fade">
                                      <p:cBhvr>
                                        <p:cTn id="32" dur="500"/>
                                        <p:tgtEl>
                                          <p:spTgt spid="33183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31823"/>
                                        </p:tgtEl>
                                        <p:attrNameLst>
                                          <p:attrName>style.visibility</p:attrName>
                                        </p:attrNameLst>
                                      </p:cBhvr>
                                      <p:to>
                                        <p:strVal val="visible"/>
                                      </p:to>
                                    </p:set>
                                    <p:animEffect transition="in" filter="fade">
                                      <p:cBhvr>
                                        <p:cTn id="37" dur="500"/>
                                        <p:tgtEl>
                                          <p:spTgt spid="3318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31840"/>
                                        </p:tgtEl>
                                        <p:attrNameLst>
                                          <p:attrName>style.visibility</p:attrName>
                                        </p:attrNameLst>
                                      </p:cBhvr>
                                      <p:to>
                                        <p:strVal val="visible"/>
                                      </p:to>
                                    </p:set>
                                    <p:animEffect transition="in" filter="fade">
                                      <p:cBhvr>
                                        <p:cTn id="42" dur="500"/>
                                        <p:tgtEl>
                                          <p:spTgt spid="33184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31877"/>
                                        </p:tgtEl>
                                        <p:attrNameLst>
                                          <p:attrName>style.visibility</p:attrName>
                                        </p:attrNameLst>
                                      </p:cBhvr>
                                      <p:to>
                                        <p:strVal val="visible"/>
                                      </p:to>
                                    </p:set>
                                    <p:animEffect transition="in" filter="fade">
                                      <p:cBhvr>
                                        <p:cTn id="47" dur="500"/>
                                        <p:tgtEl>
                                          <p:spTgt spid="33187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31841"/>
                                        </p:tgtEl>
                                        <p:attrNameLst>
                                          <p:attrName>style.visibility</p:attrName>
                                        </p:attrNameLst>
                                      </p:cBhvr>
                                      <p:to>
                                        <p:strVal val="visible"/>
                                      </p:to>
                                    </p:set>
                                    <p:animEffect transition="in" filter="fade">
                                      <p:cBhvr>
                                        <p:cTn id="52" dur="500"/>
                                        <p:tgtEl>
                                          <p:spTgt spid="33184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31824"/>
                                        </p:tgtEl>
                                        <p:attrNameLst>
                                          <p:attrName>style.visibility</p:attrName>
                                        </p:attrNameLst>
                                      </p:cBhvr>
                                      <p:to>
                                        <p:strVal val="visible"/>
                                      </p:to>
                                    </p:set>
                                    <p:animEffect transition="in" filter="fade">
                                      <p:cBhvr>
                                        <p:cTn id="57" dur="500"/>
                                        <p:tgtEl>
                                          <p:spTgt spid="331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821" grpId="0"/>
      <p:bldP spid="331822" grpId="0"/>
      <p:bldP spid="331823" grpId="0"/>
      <p:bldP spid="331824" grpId="0"/>
      <p:bldP spid="33187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Reinforcements</a:t>
            </a:r>
            <a:endParaRPr lang="en-US" dirty="0"/>
          </a:p>
        </p:txBody>
      </p:sp>
      <p:sp>
        <p:nvSpPr>
          <p:cNvPr id="3" name="Content Placeholder 2"/>
          <p:cNvSpPr>
            <a:spLocks noGrp="1"/>
          </p:cNvSpPr>
          <p:nvPr>
            <p:ph idx="1"/>
          </p:nvPr>
        </p:nvSpPr>
        <p:spPr/>
        <p:txBody>
          <a:bodyPr/>
          <a:lstStyle/>
          <a:p>
            <a:r>
              <a:rPr lang="en-US" dirty="0" smtClean="0"/>
              <a:t>The reinforcements:</a:t>
            </a:r>
          </a:p>
          <a:p>
            <a:pPr lvl="1"/>
            <a:r>
              <a:rPr lang="en-US" dirty="0" smtClean="0"/>
              <a:t>Lifted the soldiers</a:t>
            </a:r>
            <a:r>
              <a:rPr lang="en-US" dirty="0" smtClean="0"/>
              <a:t>’ morale</a:t>
            </a:r>
          </a:p>
          <a:p>
            <a:pPr lvl="1"/>
            <a:r>
              <a:rPr lang="en-US" dirty="0" smtClean="0"/>
              <a:t>Made a total of nine regiments now</a:t>
            </a:r>
          </a:p>
          <a:p>
            <a:pPr lvl="1"/>
            <a:r>
              <a:rPr lang="en-US" dirty="0" smtClean="0"/>
              <a:t>Surrounded not only the gates, but now the entire city</a:t>
            </a:r>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3826" name="Picture 2" descr="Mansoul1"/>
          <p:cNvPicPr>
            <a:picLocks noChangeAspect="1" noChangeArrowheads="1"/>
          </p:cNvPicPr>
          <p:nvPr/>
        </p:nvPicPr>
        <p:blipFill>
          <a:blip r:embed="rId3" cstate="print">
            <a:clrChange>
              <a:clrFrom>
                <a:srgbClr val="FB2DFF"/>
              </a:clrFrom>
              <a:clrTo>
                <a:srgbClr val="FB2DFF">
                  <a:alpha val="0"/>
                </a:srgbClr>
              </a:clrTo>
            </a:clrChange>
          </a:blip>
          <a:srcRect/>
          <a:stretch>
            <a:fillRect/>
          </a:stretch>
        </p:blipFill>
        <p:spPr bwMode="auto">
          <a:xfrm>
            <a:off x="1752600" y="1295400"/>
            <a:ext cx="6248400" cy="1960563"/>
          </a:xfrm>
          <a:prstGeom prst="rect">
            <a:avLst/>
          </a:prstGeom>
          <a:noFill/>
        </p:spPr>
      </p:pic>
      <p:pic>
        <p:nvPicPr>
          <p:cNvPr id="333827" name="Picture 3" descr="mountain200"/>
          <p:cNvPicPr>
            <a:picLocks noChangeAspect="1" noChangeArrowheads="1"/>
          </p:cNvPicPr>
          <p:nvPr/>
        </p:nvPicPr>
        <p:blipFill>
          <a:blip r:embed="rId4" cstate="print">
            <a:clrChange>
              <a:clrFrom>
                <a:srgbClr val="4A6D93"/>
              </a:clrFrom>
              <a:clrTo>
                <a:srgbClr val="4A6D93">
                  <a:alpha val="0"/>
                </a:srgbClr>
              </a:clrTo>
            </a:clrChange>
          </a:blip>
          <a:srcRect/>
          <a:stretch>
            <a:fillRect/>
          </a:stretch>
        </p:blipFill>
        <p:spPr bwMode="auto">
          <a:xfrm>
            <a:off x="152400" y="1981200"/>
            <a:ext cx="1619250" cy="1447800"/>
          </a:xfrm>
          <a:prstGeom prst="rect">
            <a:avLst/>
          </a:prstGeom>
          <a:noFill/>
        </p:spPr>
      </p:pic>
      <p:pic>
        <p:nvPicPr>
          <p:cNvPr id="333828" name="Picture 4" descr="mountain200"/>
          <p:cNvPicPr>
            <a:picLocks noChangeAspect="1" noChangeArrowheads="1"/>
          </p:cNvPicPr>
          <p:nvPr/>
        </p:nvPicPr>
        <p:blipFill>
          <a:blip r:embed="rId4" cstate="print">
            <a:clrChange>
              <a:clrFrom>
                <a:srgbClr val="4A6D93"/>
              </a:clrFrom>
              <a:clrTo>
                <a:srgbClr val="4A6D93">
                  <a:alpha val="0"/>
                </a:srgbClr>
              </a:clrTo>
            </a:clrChange>
          </a:blip>
          <a:srcRect/>
          <a:stretch>
            <a:fillRect/>
          </a:stretch>
        </p:blipFill>
        <p:spPr bwMode="auto">
          <a:xfrm>
            <a:off x="8077200" y="1941513"/>
            <a:ext cx="1619250" cy="1447800"/>
          </a:xfrm>
          <a:prstGeom prst="rect">
            <a:avLst/>
          </a:prstGeom>
          <a:noFill/>
        </p:spPr>
      </p:pic>
      <p:pic>
        <p:nvPicPr>
          <p:cNvPr id="333829" name="Picture 5" descr="mountain200"/>
          <p:cNvPicPr>
            <a:picLocks noChangeAspect="1" noChangeArrowheads="1"/>
          </p:cNvPicPr>
          <p:nvPr/>
        </p:nvPicPr>
        <p:blipFill>
          <a:blip r:embed="rId4" cstate="print">
            <a:clrChange>
              <a:clrFrom>
                <a:srgbClr val="4A6D93"/>
              </a:clrFrom>
              <a:clrTo>
                <a:srgbClr val="4A6D93">
                  <a:alpha val="0"/>
                </a:srgbClr>
              </a:clrTo>
            </a:clrChange>
          </a:blip>
          <a:srcRect/>
          <a:stretch>
            <a:fillRect/>
          </a:stretch>
        </p:blipFill>
        <p:spPr bwMode="auto">
          <a:xfrm>
            <a:off x="4095750" y="3886200"/>
            <a:ext cx="1619250" cy="1447800"/>
          </a:xfrm>
          <a:prstGeom prst="rect">
            <a:avLst/>
          </a:prstGeom>
          <a:noFill/>
        </p:spPr>
      </p:pic>
      <p:pic>
        <p:nvPicPr>
          <p:cNvPr id="333830" name="Picture 6" descr="mountain200"/>
          <p:cNvPicPr>
            <a:picLocks noChangeAspect="1" noChangeArrowheads="1"/>
          </p:cNvPicPr>
          <p:nvPr/>
        </p:nvPicPr>
        <p:blipFill>
          <a:blip r:embed="rId4" cstate="print">
            <a:clrChange>
              <a:clrFrom>
                <a:srgbClr val="4A6D93"/>
              </a:clrFrom>
              <a:clrTo>
                <a:srgbClr val="4A6D93">
                  <a:alpha val="0"/>
                </a:srgbClr>
              </a:clrTo>
            </a:clrChange>
          </a:blip>
          <a:srcRect/>
          <a:stretch>
            <a:fillRect/>
          </a:stretch>
        </p:blipFill>
        <p:spPr bwMode="auto">
          <a:xfrm>
            <a:off x="1981200" y="3733800"/>
            <a:ext cx="1447800" cy="685800"/>
          </a:xfrm>
          <a:prstGeom prst="rect">
            <a:avLst/>
          </a:prstGeom>
          <a:noFill/>
        </p:spPr>
      </p:pic>
      <p:pic>
        <p:nvPicPr>
          <p:cNvPr id="333831" name="Picture 7" descr="mountain200"/>
          <p:cNvPicPr>
            <a:picLocks noChangeAspect="1" noChangeArrowheads="1"/>
          </p:cNvPicPr>
          <p:nvPr/>
        </p:nvPicPr>
        <p:blipFill>
          <a:blip r:embed="rId4" cstate="print">
            <a:clrChange>
              <a:clrFrom>
                <a:srgbClr val="4A6D93"/>
              </a:clrFrom>
              <a:clrTo>
                <a:srgbClr val="4A6D93">
                  <a:alpha val="0"/>
                </a:srgbClr>
              </a:clrTo>
            </a:clrChange>
          </a:blip>
          <a:srcRect/>
          <a:stretch>
            <a:fillRect/>
          </a:stretch>
        </p:blipFill>
        <p:spPr bwMode="auto">
          <a:xfrm>
            <a:off x="6477000" y="3810000"/>
            <a:ext cx="1371600" cy="685800"/>
          </a:xfrm>
          <a:prstGeom prst="rect">
            <a:avLst/>
          </a:prstGeom>
          <a:noFill/>
        </p:spPr>
      </p:pic>
      <p:sp>
        <p:nvSpPr>
          <p:cNvPr id="333832" name="Text Box 8"/>
          <p:cNvSpPr txBox="1">
            <a:spLocks noChangeArrowheads="1"/>
          </p:cNvSpPr>
          <p:nvPr/>
        </p:nvSpPr>
        <p:spPr bwMode="auto">
          <a:xfrm>
            <a:off x="381000" y="2819400"/>
            <a:ext cx="1073150" cy="220663"/>
          </a:xfrm>
          <a:prstGeom prst="rect">
            <a:avLst/>
          </a:prstGeom>
          <a:noFill/>
          <a:ln w="9525" algn="ctr">
            <a:noFill/>
            <a:miter lim="800000"/>
            <a:headEnd/>
            <a:tailEnd/>
          </a:ln>
          <a:effectLst/>
        </p:spPr>
        <p:txBody>
          <a:bodyPr wrap="none" lIns="99276" tIns="49638" rIns="99276" bIns="49638">
            <a:spAutoFit/>
          </a:bodyPr>
          <a:lstStyle/>
          <a:p>
            <a:pPr marL="228600" indent="-228600" algn="ctr" defTabSz="992188">
              <a:buFontTx/>
              <a:buNone/>
            </a:pPr>
            <a:r>
              <a:rPr lang="en-US" sz="1000">
                <a:solidFill>
                  <a:schemeClr val="tx1"/>
                </a:solidFill>
                <a:effectLst>
                  <a:outerShdw blurRad="38100" dist="38100" dir="2700000" algn="tl">
                    <a:srgbClr val="000000"/>
                  </a:outerShdw>
                </a:effectLst>
              </a:rPr>
              <a:t>Mount Gracious</a:t>
            </a:r>
          </a:p>
        </p:txBody>
      </p:sp>
      <p:sp>
        <p:nvSpPr>
          <p:cNvPr id="333833" name="Text Box 9"/>
          <p:cNvSpPr txBox="1">
            <a:spLocks noChangeArrowheads="1"/>
          </p:cNvSpPr>
          <p:nvPr/>
        </p:nvSpPr>
        <p:spPr bwMode="auto">
          <a:xfrm>
            <a:off x="8353425" y="2779713"/>
            <a:ext cx="969963" cy="220662"/>
          </a:xfrm>
          <a:prstGeom prst="rect">
            <a:avLst/>
          </a:prstGeom>
          <a:noFill/>
          <a:ln w="9525" algn="ctr">
            <a:noFill/>
            <a:miter lim="800000"/>
            <a:headEnd/>
            <a:tailEnd/>
          </a:ln>
          <a:effectLst/>
        </p:spPr>
        <p:txBody>
          <a:bodyPr wrap="none" lIns="99276" tIns="49638" rIns="99276" bIns="49638">
            <a:spAutoFit/>
          </a:bodyPr>
          <a:lstStyle/>
          <a:p>
            <a:pPr marL="228600" indent="-228600" algn="ctr" defTabSz="992188">
              <a:buFontTx/>
              <a:buNone/>
            </a:pPr>
            <a:r>
              <a:rPr lang="en-US" sz="1000">
                <a:solidFill>
                  <a:schemeClr val="tx1"/>
                </a:solidFill>
                <a:effectLst>
                  <a:outerShdw blurRad="38100" dist="38100" dir="2700000" algn="tl">
                    <a:srgbClr val="000000"/>
                  </a:outerShdw>
                </a:effectLst>
              </a:rPr>
              <a:t>Mount Justice</a:t>
            </a:r>
          </a:p>
        </p:txBody>
      </p:sp>
      <p:sp>
        <p:nvSpPr>
          <p:cNvPr id="333835" name="Text Box 11"/>
          <p:cNvSpPr txBox="1">
            <a:spLocks noChangeArrowheads="1"/>
          </p:cNvSpPr>
          <p:nvPr/>
        </p:nvSpPr>
        <p:spPr bwMode="auto">
          <a:xfrm>
            <a:off x="6653213" y="4267200"/>
            <a:ext cx="942975" cy="220663"/>
          </a:xfrm>
          <a:prstGeom prst="rect">
            <a:avLst/>
          </a:prstGeom>
          <a:noFill/>
          <a:ln w="9525" algn="ctr">
            <a:noFill/>
            <a:miter lim="800000"/>
            <a:headEnd/>
            <a:tailEnd/>
          </a:ln>
          <a:effectLst/>
        </p:spPr>
        <p:txBody>
          <a:bodyPr wrap="none" lIns="99276" tIns="49638" rIns="99276" bIns="49638">
            <a:spAutoFit/>
          </a:bodyPr>
          <a:lstStyle/>
          <a:p>
            <a:pPr marL="228600" indent="-228600" algn="ctr" defTabSz="992188">
              <a:buFontTx/>
              <a:buNone/>
            </a:pPr>
            <a:r>
              <a:rPr lang="en-US" sz="1000">
                <a:solidFill>
                  <a:schemeClr val="tx1"/>
                </a:solidFill>
                <a:effectLst>
                  <a:outerShdw blurRad="38100" dist="38100" dir="2700000" algn="tl">
                    <a:srgbClr val="000000"/>
                  </a:outerShdw>
                </a:effectLst>
              </a:rPr>
              <a:t>No-Sin Banks</a:t>
            </a:r>
          </a:p>
        </p:txBody>
      </p:sp>
      <p:sp>
        <p:nvSpPr>
          <p:cNvPr id="333836" name="Text Box 12"/>
          <p:cNvSpPr txBox="1">
            <a:spLocks noChangeArrowheads="1"/>
          </p:cNvSpPr>
          <p:nvPr/>
        </p:nvSpPr>
        <p:spPr bwMode="auto">
          <a:xfrm>
            <a:off x="4352925" y="4724400"/>
            <a:ext cx="1058863" cy="220663"/>
          </a:xfrm>
          <a:prstGeom prst="rect">
            <a:avLst/>
          </a:prstGeom>
          <a:noFill/>
          <a:ln w="9525" algn="ctr">
            <a:noFill/>
            <a:miter lim="800000"/>
            <a:headEnd/>
            <a:tailEnd/>
          </a:ln>
          <a:effectLst/>
        </p:spPr>
        <p:txBody>
          <a:bodyPr wrap="none" lIns="99276" tIns="49638" rIns="99276" bIns="49638">
            <a:spAutoFit/>
          </a:bodyPr>
          <a:lstStyle/>
          <a:p>
            <a:pPr marL="228600" indent="-228600" algn="ctr" defTabSz="992188">
              <a:buFontTx/>
              <a:buNone/>
            </a:pPr>
            <a:r>
              <a:rPr lang="en-US" sz="1000">
                <a:solidFill>
                  <a:schemeClr val="tx1"/>
                </a:solidFill>
                <a:effectLst>
                  <a:outerShdw blurRad="38100" dist="38100" dir="2700000" algn="tl">
                    <a:srgbClr val="000000"/>
                  </a:outerShdw>
                </a:effectLst>
              </a:rPr>
              <a:t>Mount Hearken</a:t>
            </a:r>
          </a:p>
        </p:txBody>
      </p:sp>
      <p:pic>
        <p:nvPicPr>
          <p:cNvPr id="333837" name="Picture 13" descr="BatteringRam3"/>
          <p:cNvPicPr>
            <a:picLocks noChangeAspect="1" noChangeArrowheads="1"/>
          </p:cNvPicPr>
          <p:nvPr/>
        </p:nvPicPr>
        <p:blipFill>
          <a:blip r:embed="rId5" cstate="print">
            <a:clrChange>
              <a:clrFrom>
                <a:srgbClr val="4A6D93"/>
              </a:clrFrom>
              <a:clrTo>
                <a:srgbClr val="4A6D93">
                  <a:alpha val="0"/>
                </a:srgbClr>
              </a:clrTo>
            </a:clrChange>
          </a:blip>
          <a:srcRect/>
          <a:stretch>
            <a:fillRect/>
          </a:stretch>
        </p:blipFill>
        <p:spPr bwMode="auto">
          <a:xfrm>
            <a:off x="4953000" y="3779838"/>
            <a:ext cx="914400" cy="639762"/>
          </a:xfrm>
          <a:prstGeom prst="rect">
            <a:avLst/>
          </a:prstGeom>
          <a:noFill/>
        </p:spPr>
      </p:pic>
      <p:pic>
        <p:nvPicPr>
          <p:cNvPr id="333838" name="Picture 14" descr="sling_GoldenLeft"/>
          <p:cNvPicPr>
            <a:picLocks noChangeAspect="1" noChangeArrowheads="1"/>
          </p:cNvPicPr>
          <p:nvPr/>
        </p:nvPicPr>
        <p:blipFill>
          <a:blip r:embed="rId6" cstate="print"/>
          <a:srcRect/>
          <a:stretch>
            <a:fillRect/>
          </a:stretch>
        </p:blipFill>
        <p:spPr bwMode="auto">
          <a:xfrm>
            <a:off x="8350250" y="2093913"/>
            <a:ext cx="1060450" cy="538162"/>
          </a:xfrm>
          <a:prstGeom prst="rect">
            <a:avLst/>
          </a:prstGeom>
          <a:noFill/>
        </p:spPr>
      </p:pic>
      <p:pic>
        <p:nvPicPr>
          <p:cNvPr id="333839" name="Picture 15" descr="sling_goldenright"/>
          <p:cNvPicPr>
            <a:picLocks noChangeAspect="1" noChangeArrowheads="1"/>
          </p:cNvPicPr>
          <p:nvPr/>
        </p:nvPicPr>
        <p:blipFill>
          <a:blip r:embed="rId7" cstate="print"/>
          <a:srcRect/>
          <a:stretch>
            <a:fillRect/>
          </a:stretch>
        </p:blipFill>
        <p:spPr bwMode="auto">
          <a:xfrm>
            <a:off x="341313" y="2128838"/>
            <a:ext cx="1060450" cy="538162"/>
          </a:xfrm>
          <a:prstGeom prst="rect">
            <a:avLst/>
          </a:prstGeom>
          <a:noFill/>
        </p:spPr>
      </p:pic>
      <p:pic>
        <p:nvPicPr>
          <p:cNvPr id="333840" name="Picture 16" descr="flag1"/>
          <p:cNvPicPr>
            <a:picLocks noChangeAspect="1" noChangeArrowheads="1"/>
          </p:cNvPicPr>
          <p:nvPr/>
        </p:nvPicPr>
        <p:blipFill>
          <a:blip r:embed="rId8" cstate="print"/>
          <a:srcRect/>
          <a:stretch>
            <a:fillRect/>
          </a:stretch>
        </p:blipFill>
        <p:spPr bwMode="auto">
          <a:xfrm>
            <a:off x="708025" y="1403350"/>
            <a:ext cx="1081088" cy="798513"/>
          </a:xfrm>
          <a:prstGeom prst="rect">
            <a:avLst/>
          </a:prstGeom>
          <a:noFill/>
        </p:spPr>
      </p:pic>
      <p:pic>
        <p:nvPicPr>
          <p:cNvPr id="333841" name="Picture 17" descr="flag2"/>
          <p:cNvPicPr>
            <a:picLocks noChangeAspect="1" noChangeArrowheads="1"/>
          </p:cNvPicPr>
          <p:nvPr/>
        </p:nvPicPr>
        <p:blipFill>
          <a:blip r:embed="rId9" cstate="print"/>
          <a:srcRect/>
          <a:stretch>
            <a:fillRect/>
          </a:stretch>
        </p:blipFill>
        <p:spPr bwMode="auto">
          <a:xfrm>
            <a:off x="8623300" y="1371600"/>
            <a:ext cx="1077913" cy="795338"/>
          </a:xfrm>
          <a:prstGeom prst="rect">
            <a:avLst/>
          </a:prstGeom>
          <a:noFill/>
        </p:spPr>
      </p:pic>
      <p:pic>
        <p:nvPicPr>
          <p:cNvPr id="333842" name="Picture 18" descr="flag3"/>
          <p:cNvPicPr>
            <a:picLocks noChangeAspect="1" noChangeArrowheads="1"/>
          </p:cNvPicPr>
          <p:nvPr/>
        </p:nvPicPr>
        <p:blipFill>
          <a:blip r:embed="rId10" cstate="print"/>
          <a:srcRect/>
          <a:stretch>
            <a:fillRect/>
          </a:stretch>
        </p:blipFill>
        <p:spPr bwMode="auto">
          <a:xfrm>
            <a:off x="4649788" y="3328988"/>
            <a:ext cx="1077912" cy="795337"/>
          </a:xfrm>
          <a:prstGeom prst="rect">
            <a:avLst/>
          </a:prstGeom>
          <a:noFill/>
        </p:spPr>
      </p:pic>
      <p:sp>
        <p:nvSpPr>
          <p:cNvPr id="333843" name="Text Box 19"/>
          <p:cNvSpPr txBox="1">
            <a:spLocks noChangeArrowheads="1"/>
          </p:cNvSpPr>
          <p:nvPr/>
        </p:nvSpPr>
        <p:spPr bwMode="auto">
          <a:xfrm>
            <a:off x="549275" y="3055938"/>
            <a:ext cx="720725" cy="220662"/>
          </a:xfrm>
          <a:prstGeom prst="rect">
            <a:avLst/>
          </a:prstGeom>
          <a:noFill/>
          <a:ln w="9525" algn="ctr">
            <a:noFill/>
            <a:miter lim="800000"/>
            <a:headEnd/>
            <a:tailEnd/>
          </a:ln>
          <a:effectLst/>
        </p:spPr>
        <p:txBody>
          <a:bodyPr wrap="none" lIns="99276" tIns="49638" rIns="99276" bIns="49638">
            <a:spAutoFit/>
          </a:bodyPr>
          <a:lstStyle/>
          <a:p>
            <a:pPr marL="228600" indent="-228600" algn="ctr" defTabSz="992188">
              <a:buFontTx/>
              <a:buNone/>
            </a:pPr>
            <a:r>
              <a:rPr lang="en-US" sz="1000">
                <a:solidFill>
                  <a:schemeClr val="tx1"/>
                </a:solidFill>
                <a:effectLst>
                  <a:outerShdw blurRad="38100" dist="38100" dir="2700000" algn="tl">
                    <a:srgbClr val="000000"/>
                  </a:outerShdw>
                </a:effectLst>
              </a:rPr>
              <a:t>(4 slings)</a:t>
            </a:r>
          </a:p>
        </p:txBody>
      </p:sp>
      <p:sp>
        <p:nvSpPr>
          <p:cNvPr id="333844" name="Text Box 20"/>
          <p:cNvSpPr txBox="1">
            <a:spLocks noChangeArrowheads="1"/>
          </p:cNvSpPr>
          <p:nvPr/>
        </p:nvSpPr>
        <p:spPr bwMode="auto">
          <a:xfrm>
            <a:off x="8483600" y="3040063"/>
            <a:ext cx="720725" cy="220662"/>
          </a:xfrm>
          <a:prstGeom prst="rect">
            <a:avLst/>
          </a:prstGeom>
          <a:noFill/>
          <a:ln w="9525" algn="ctr">
            <a:noFill/>
            <a:miter lim="800000"/>
            <a:headEnd/>
            <a:tailEnd/>
          </a:ln>
          <a:effectLst/>
        </p:spPr>
        <p:txBody>
          <a:bodyPr wrap="none" lIns="99276" tIns="49638" rIns="99276" bIns="49638">
            <a:spAutoFit/>
          </a:bodyPr>
          <a:lstStyle/>
          <a:p>
            <a:pPr marL="228600" indent="-228600" algn="ctr" defTabSz="992188">
              <a:buFontTx/>
              <a:buNone/>
            </a:pPr>
            <a:r>
              <a:rPr lang="en-US" sz="1000">
                <a:solidFill>
                  <a:schemeClr val="tx1"/>
                </a:solidFill>
                <a:effectLst>
                  <a:outerShdw blurRad="38100" dist="38100" dir="2700000" algn="tl">
                    <a:srgbClr val="000000"/>
                  </a:outerShdw>
                </a:effectLst>
              </a:rPr>
              <a:t>(4 slings)</a:t>
            </a:r>
          </a:p>
        </p:txBody>
      </p:sp>
      <p:sp>
        <p:nvSpPr>
          <p:cNvPr id="333845" name="Text Box 21"/>
          <p:cNvSpPr txBox="1">
            <a:spLocks noChangeArrowheads="1"/>
          </p:cNvSpPr>
          <p:nvPr/>
        </p:nvSpPr>
        <p:spPr bwMode="auto">
          <a:xfrm>
            <a:off x="4267200" y="4953000"/>
            <a:ext cx="1228725" cy="220663"/>
          </a:xfrm>
          <a:prstGeom prst="rect">
            <a:avLst/>
          </a:prstGeom>
          <a:noFill/>
          <a:ln w="9525" algn="ctr">
            <a:noFill/>
            <a:miter lim="800000"/>
            <a:headEnd/>
            <a:tailEnd/>
          </a:ln>
          <a:effectLst/>
        </p:spPr>
        <p:txBody>
          <a:bodyPr wrap="none" lIns="99276" tIns="49638" rIns="99276" bIns="49638">
            <a:spAutoFit/>
          </a:bodyPr>
          <a:lstStyle/>
          <a:p>
            <a:pPr marL="228600" indent="-228600" algn="ctr" defTabSz="992188">
              <a:buFontTx/>
              <a:buNone/>
            </a:pPr>
            <a:r>
              <a:rPr lang="en-US" sz="1000">
                <a:solidFill>
                  <a:schemeClr val="tx1"/>
                </a:solidFill>
                <a:effectLst>
                  <a:outerShdw blurRad="38100" dist="38100" dir="2700000" algn="tl">
                    <a:srgbClr val="000000"/>
                  </a:outerShdw>
                </a:effectLst>
              </a:rPr>
              <a:t>(5 battering rams)</a:t>
            </a:r>
          </a:p>
        </p:txBody>
      </p:sp>
      <p:sp>
        <p:nvSpPr>
          <p:cNvPr id="333846" name="Text Box 22"/>
          <p:cNvSpPr txBox="1">
            <a:spLocks noChangeArrowheads="1"/>
          </p:cNvSpPr>
          <p:nvPr/>
        </p:nvSpPr>
        <p:spPr bwMode="auto">
          <a:xfrm>
            <a:off x="2133600" y="4183063"/>
            <a:ext cx="1028700" cy="220662"/>
          </a:xfrm>
          <a:prstGeom prst="rect">
            <a:avLst/>
          </a:prstGeom>
          <a:noFill/>
          <a:ln w="9525" algn="ctr">
            <a:noFill/>
            <a:miter lim="800000"/>
            <a:headEnd/>
            <a:tailEnd/>
          </a:ln>
          <a:effectLst/>
        </p:spPr>
        <p:txBody>
          <a:bodyPr wrap="none" lIns="99276" tIns="49638" rIns="99276" bIns="49638">
            <a:spAutoFit/>
          </a:bodyPr>
          <a:lstStyle/>
          <a:p>
            <a:pPr marL="228600" indent="-228600" algn="ctr" defTabSz="992188">
              <a:buFontTx/>
              <a:buNone/>
            </a:pPr>
            <a:r>
              <a:rPr lang="en-US" sz="1000">
                <a:solidFill>
                  <a:schemeClr val="tx1"/>
                </a:solidFill>
                <a:effectLst>
                  <a:outerShdw blurRad="38100" dist="38100" dir="2700000" algn="tl">
                    <a:srgbClr val="000000"/>
                  </a:outerShdw>
                </a:effectLst>
              </a:rPr>
              <a:t>Plain-Truth Hill</a:t>
            </a:r>
          </a:p>
        </p:txBody>
      </p:sp>
      <p:sp>
        <p:nvSpPr>
          <p:cNvPr id="333847" name="Rectangle 23"/>
          <p:cNvSpPr>
            <a:spLocks noGrp="1" noChangeArrowheads="1"/>
          </p:cNvSpPr>
          <p:nvPr>
            <p:ph type="title"/>
          </p:nvPr>
        </p:nvSpPr>
        <p:spPr>
          <a:xfrm>
            <a:off x="503238" y="228600"/>
            <a:ext cx="9051925" cy="736600"/>
          </a:xfrm>
          <a:noFill/>
          <a:ln/>
        </p:spPr>
        <p:txBody>
          <a:bodyPr/>
          <a:lstStyle/>
          <a:p>
            <a:r>
              <a:rPr lang="en-US" sz="2800">
                <a:solidFill>
                  <a:schemeClr val="folHlink"/>
                </a:solidFill>
              </a:rPr>
              <a:t>Reinforcements</a:t>
            </a:r>
          </a:p>
        </p:txBody>
      </p:sp>
      <p:sp>
        <p:nvSpPr>
          <p:cNvPr id="333849" name="Text Box 25"/>
          <p:cNvSpPr txBox="1">
            <a:spLocks noChangeArrowheads="1"/>
          </p:cNvSpPr>
          <p:nvPr/>
        </p:nvSpPr>
        <p:spPr bwMode="auto">
          <a:xfrm>
            <a:off x="533400" y="5334000"/>
            <a:ext cx="9220200" cy="1462087"/>
          </a:xfrm>
          <a:prstGeom prst="rect">
            <a:avLst/>
          </a:prstGeom>
          <a:noFill/>
          <a:ln w="9525">
            <a:noFill/>
            <a:miter lim="800000"/>
            <a:headEnd/>
            <a:tailEnd/>
          </a:ln>
          <a:effectLst/>
        </p:spPr>
        <p:txBody>
          <a:bodyPr>
            <a:spAutoFit/>
          </a:bodyPr>
          <a:lstStyle/>
          <a:p>
            <a:pPr marL="228600" indent="-228600" defTabSz="992188" eaLnBrk="0" hangingPunct="0">
              <a:lnSpc>
                <a:spcPct val="100000"/>
              </a:lnSpc>
              <a:spcBef>
                <a:spcPct val="0"/>
              </a:spcBef>
              <a:buClrTx/>
              <a:buSzTx/>
              <a:buFontTx/>
              <a:buNone/>
            </a:pPr>
            <a:r>
              <a:rPr lang="en-US" dirty="0">
                <a:solidFill>
                  <a:schemeClr val="tx1"/>
                </a:solidFill>
                <a:effectLst>
                  <a:outerShdw blurRad="38100" dist="38100" dir="2700000" algn="tl">
                    <a:srgbClr val="000000"/>
                  </a:outerShdw>
                </a:effectLst>
              </a:rPr>
              <a:t>Once surrounded, the townsmen were forced:</a:t>
            </a:r>
          </a:p>
          <a:p>
            <a:pPr marL="228600" indent="-228600" defTabSz="992188" eaLnBrk="0" hangingPunct="0">
              <a:lnSpc>
                <a:spcPct val="100000"/>
              </a:lnSpc>
              <a:spcBef>
                <a:spcPct val="0"/>
              </a:spcBef>
            </a:pPr>
            <a:r>
              <a:rPr lang="en-US" sz="2200" dirty="0">
                <a:effectLst>
                  <a:outerShdw blurRad="38100" dist="38100" dir="2700000" algn="tl">
                    <a:srgbClr val="000000"/>
                  </a:outerShdw>
                </a:effectLst>
              </a:rPr>
              <a:t>“To shift, and shift, and again to shift their thoughts”</a:t>
            </a:r>
          </a:p>
          <a:p>
            <a:pPr marL="228600" indent="-228600" defTabSz="992188" eaLnBrk="0" hangingPunct="0">
              <a:lnSpc>
                <a:spcPct val="100000"/>
              </a:lnSpc>
              <a:spcBef>
                <a:spcPct val="0"/>
              </a:spcBef>
            </a:pPr>
            <a:r>
              <a:rPr lang="en-US" sz="2200" dirty="0">
                <a:effectLst>
                  <a:outerShdw blurRad="38100" dist="38100" dir="2700000" algn="tl">
                    <a:srgbClr val="000000"/>
                  </a:outerShdw>
                </a:effectLst>
              </a:rPr>
              <a:t>Yet not to “thoughts more stout”</a:t>
            </a:r>
          </a:p>
          <a:p>
            <a:pPr marL="228600" indent="-228600" defTabSz="992188" eaLnBrk="0" hangingPunct="0">
              <a:lnSpc>
                <a:spcPct val="100000"/>
              </a:lnSpc>
              <a:spcBef>
                <a:spcPct val="0"/>
              </a:spcBef>
            </a:pPr>
            <a:r>
              <a:rPr lang="en-US" sz="2200" dirty="0">
                <a:effectLst>
                  <a:outerShdw blurRad="38100" dist="38100" dir="2700000" algn="tl">
                    <a:srgbClr val="000000"/>
                  </a:outerShdw>
                </a:effectLst>
              </a:rPr>
              <a:t>But rather to “thoughts more faint”</a:t>
            </a:r>
          </a:p>
        </p:txBody>
      </p:sp>
      <p:sp>
        <p:nvSpPr>
          <p:cNvPr id="333850" name="Text Box 26"/>
          <p:cNvSpPr txBox="1">
            <a:spLocks noChangeArrowheads="1"/>
          </p:cNvSpPr>
          <p:nvPr/>
        </p:nvSpPr>
        <p:spPr bwMode="auto">
          <a:xfrm>
            <a:off x="1371600" y="1531938"/>
            <a:ext cx="1150938" cy="220662"/>
          </a:xfrm>
          <a:prstGeom prst="rect">
            <a:avLst/>
          </a:prstGeom>
          <a:noFill/>
          <a:ln w="9525" algn="ctr">
            <a:noFill/>
            <a:miter lim="800000"/>
            <a:headEnd/>
            <a:tailEnd/>
          </a:ln>
          <a:effectLst/>
        </p:spPr>
        <p:txBody>
          <a:bodyPr wrap="none" lIns="99276" tIns="49638" rIns="99276" bIns="49638">
            <a:spAutoFit/>
          </a:bodyPr>
          <a:lstStyle/>
          <a:p>
            <a:pPr marL="228600" indent="-228600" algn="ctr" defTabSz="992188">
              <a:buFontTx/>
              <a:buNone/>
            </a:pPr>
            <a:r>
              <a:rPr lang="en-US" sz="1000">
                <a:solidFill>
                  <a:schemeClr val="tx1"/>
                </a:solidFill>
                <a:effectLst>
                  <a:outerShdw blurRad="38100" dist="38100" dir="2700000" algn="tl">
                    <a:srgbClr val="000000"/>
                  </a:outerShdw>
                </a:effectLst>
              </a:rPr>
              <a:t>Grace and mercy</a:t>
            </a:r>
          </a:p>
        </p:txBody>
      </p:sp>
      <p:sp>
        <p:nvSpPr>
          <p:cNvPr id="333851" name="Text Box 27"/>
          <p:cNvSpPr txBox="1">
            <a:spLocks noChangeArrowheads="1"/>
          </p:cNvSpPr>
          <p:nvPr/>
        </p:nvSpPr>
        <p:spPr bwMode="auto">
          <a:xfrm>
            <a:off x="533400" y="5334000"/>
            <a:ext cx="9220200" cy="1477328"/>
          </a:xfrm>
          <a:prstGeom prst="rect">
            <a:avLst/>
          </a:prstGeom>
          <a:noFill/>
          <a:ln w="9525">
            <a:noFill/>
            <a:miter lim="800000"/>
            <a:headEnd/>
            <a:tailEnd/>
          </a:ln>
          <a:effectLst/>
        </p:spPr>
        <p:txBody>
          <a:bodyPr>
            <a:spAutoFit/>
          </a:bodyPr>
          <a:lstStyle/>
          <a:p>
            <a:pPr marL="228600" indent="-228600" defTabSz="992188" eaLnBrk="0" hangingPunct="0">
              <a:lnSpc>
                <a:spcPct val="100000"/>
              </a:lnSpc>
              <a:spcBef>
                <a:spcPct val="0"/>
              </a:spcBef>
              <a:buClrTx/>
              <a:buSzTx/>
              <a:buFontTx/>
              <a:buNone/>
            </a:pPr>
            <a:r>
              <a:rPr lang="en-US" dirty="0">
                <a:solidFill>
                  <a:schemeClr val="tx1"/>
                </a:solidFill>
                <a:effectLst>
                  <a:outerShdw blurRad="38100" dist="38100" dir="2700000" algn="tl">
                    <a:srgbClr val="000000"/>
                  </a:outerShdw>
                </a:effectLst>
              </a:rPr>
              <a:t>Why did Emmanuel display Captain Innocent’s flag for 2 days?</a:t>
            </a:r>
          </a:p>
          <a:p>
            <a:pPr marL="228600" indent="-228600" defTabSz="992188" eaLnBrk="0" hangingPunct="0">
              <a:lnSpc>
                <a:spcPct val="100000"/>
              </a:lnSpc>
              <a:spcBef>
                <a:spcPct val="0"/>
              </a:spcBef>
            </a:pPr>
            <a:r>
              <a:rPr lang="en-US" sz="2200" dirty="0">
                <a:effectLst>
                  <a:outerShdw blurRad="38100" dist="38100" dir="2700000" algn="tl">
                    <a:srgbClr val="000000"/>
                  </a:outerShdw>
                </a:effectLst>
              </a:rPr>
              <a:t>To communicate that opportunity for repentance still existed</a:t>
            </a:r>
          </a:p>
          <a:p>
            <a:pPr marL="228600" indent="-228600" defTabSz="992188" eaLnBrk="0" hangingPunct="0">
              <a:lnSpc>
                <a:spcPct val="100000"/>
              </a:lnSpc>
              <a:spcBef>
                <a:spcPct val="0"/>
              </a:spcBef>
            </a:pPr>
            <a:r>
              <a:rPr lang="en-US" sz="2200" dirty="0" smtClean="0">
                <a:effectLst>
                  <a:outerShdw blurRad="38100" dist="38100" dir="2700000" algn="tl">
                    <a:srgbClr val="000000"/>
                  </a:outerShdw>
                </a:effectLst>
              </a:rPr>
              <a:t>S</a:t>
            </a:r>
            <a:r>
              <a:rPr lang="en-US" sz="2200" dirty="0" smtClean="0">
                <a:effectLst>
                  <a:outerShdw blurRad="38100" dist="38100" dir="2700000" algn="tl">
                    <a:srgbClr val="000000"/>
                  </a:outerShdw>
                </a:effectLst>
              </a:rPr>
              <a:t>o </a:t>
            </a:r>
            <a:r>
              <a:rPr lang="en-US" sz="2200" dirty="0">
                <a:effectLst>
                  <a:outerShdw blurRad="38100" dist="38100" dir="2700000" algn="tl">
                    <a:srgbClr val="000000"/>
                  </a:outerShdw>
                </a:effectLst>
              </a:rPr>
              <a:t>that if they resisted still, they might be more justly condemned</a:t>
            </a:r>
          </a:p>
          <a:p>
            <a:pPr marL="228600" indent="-228600" defTabSz="992188" eaLnBrk="0" hangingPunct="0">
              <a:lnSpc>
                <a:spcPct val="100000"/>
              </a:lnSpc>
              <a:spcBef>
                <a:spcPct val="0"/>
              </a:spcBef>
              <a:buFontTx/>
              <a:buNone/>
            </a:pPr>
            <a:r>
              <a:rPr lang="en-US" sz="2200" dirty="0">
                <a:solidFill>
                  <a:schemeClr val="tx1"/>
                </a:solidFill>
                <a:effectLst>
                  <a:outerShdw blurRad="38100" dist="38100" dir="2700000" algn="tl">
                    <a:srgbClr val="000000"/>
                  </a:outerShdw>
                </a:effectLst>
              </a:rPr>
              <a:t>The townsmen completely ignored this flag</a:t>
            </a:r>
          </a:p>
        </p:txBody>
      </p:sp>
      <p:sp>
        <p:nvSpPr>
          <p:cNvPr id="333852" name="Text Box 28"/>
          <p:cNvSpPr txBox="1">
            <a:spLocks noChangeArrowheads="1"/>
          </p:cNvSpPr>
          <p:nvPr/>
        </p:nvSpPr>
        <p:spPr bwMode="auto">
          <a:xfrm>
            <a:off x="8012113" y="1524000"/>
            <a:ext cx="750887" cy="220663"/>
          </a:xfrm>
          <a:prstGeom prst="rect">
            <a:avLst/>
          </a:prstGeom>
          <a:noFill/>
          <a:ln w="9525" algn="ctr">
            <a:noFill/>
            <a:miter lim="800000"/>
            <a:headEnd/>
            <a:tailEnd/>
          </a:ln>
          <a:effectLst/>
        </p:spPr>
        <p:txBody>
          <a:bodyPr wrap="none" lIns="99276" tIns="49638" rIns="99276" bIns="49638">
            <a:spAutoFit/>
          </a:bodyPr>
          <a:lstStyle/>
          <a:p>
            <a:pPr marL="228600" indent="-228600" algn="just" defTabSz="992188">
              <a:buFontTx/>
              <a:buNone/>
            </a:pPr>
            <a:r>
              <a:rPr lang="en-US" sz="1000">
                <a:solidFill>
                  <a:schemeClr val="tx1"/>
                </a:solidFill>
                <a:effectLst>
                  <a:outerShdw blurRad="38100" dist="38100" dir="2700000" algn="tl">
                    <a:srgbClr val="000000"/>
                  </a:outerShdw>
                </a:effectLst>
              </a:rPr>
              <a:t>Judgment</a:t>
            </a:r>
          </a:p>
        </p:txBody>
      </p:sp>
      <p:sp>
        <p:nvSpPr>
          <p:cNvPr id="333853" name="Text Box 29"/>
          <p:cNvSpPr txBox="1">
            <a:spLocks noChangeArrowheads="1"/>
          </p:cNvSpPr>
          <p:nvPr/>
        </p:nvSpPr>
        <p:spPr bwMode="auto">
          <a:xfrm>
            <a:off x="5410200" y="3429000"/>
            <a:ext cx="1712913" cy="220663"/>
          </a:xfrm>
          <a:prstGeom prst="rect">
            <a:avLst/>
          </a:prstGeom>
          <a:noFill/>
          <a:ln w="9525" algn="ctr">
            <a:noFill/>
            <a:miter lim="800000"/>
            <a:headEnd/>
            <a:tailEnd/>
          </a:ln>
          <a:effectLst/>
        </p:spPr>
        <p:txBody>
          <a:bodyPr wrap="none" lIns="99276" tIns="49638" rIns="99276" bIns="49638">
            <a:spAutoFit/>
          </a:bodyPr>
          <a:lstStyle/>
          <a:p>
            <a:pPr marL="228600" indent="-228600" algn="just" defTabSz="992188">
              <a:buFontTx/>
              <a:buNone/>
            </a:pPr>
            <a:r>
              <a:rPr lang="en-US" sz="1000">
                <a:solidFill>
                  <a:schemeClr val="tx1"/>
                </a:solidFill>
                <a:effectLst>
                  <a:outerShdw blurRad="38100" dist="38100" dir="2700000" algn="tl">
                    <a:srgbClr val="000000"/>
                  </a:outerShdw>
                </a:effectLst>
              </a:rPr>
              <a:t>The execution of judgment</a:t>
            </a:r>
          </a:p>
        </p:txBody>
      </p:sp>
      <p:sp>
        <p:nvSpPr>
          <p:cNvPr id="333854" name="Text Box 30"/>
          <p:cNvSpPr txBox="1">
            <a:spLocks noChangeArrowheads="1"/>
          </p:cNvSpPr>
          <p:nvPr/>
        </p:nvSpPr>
        <p:spPr bwMode="auto">
          <a:xfrm>
            <a:off x="533400" y="5334000"/>
            <a:ext cx="9220200" cy="1400175"/>
          </a:xfrm>
          <a:prstGeom prst="rect">
            <a:avLst/>
          </a:prstGeom>
          <a:noFill/>
          <a:ln w="9525">
            <a:noFill/>
            <a:miter lim="800000"/>
            <a:headEnd/>
            <a:tailEnd/>
          </a:ln>
          <a:effectLst/>
        </p:spPr>
        <p:txBody>
          <a:bodyPr>
            <a:spAutoFit/>
          </a:bodyPr>
          <a:lstStyle/>
          <a:p>
            <a:pPr defTabSz="992188" eaLnBrk="0" hangingPunct="0">
              <a:lnSpc>
                <a:spcPct val="100000"/>
              </a:lnSpc>
              <a:spcBef>
                <a:spcPct val="0"/>
              </a:spcBef>
              <a:buClrTx/>
              <a:buSzTx/>
              <a:buFontTx/>
              <a:buNone/>
            </a:pPr>
            <a:r>
              <a:rPr lang="en-US" dirty="0">
                <a:solidFill>
                  <a:schemeClr val="tx1"/>
                </a:solidFill>
                <a:effectLst>
                  <a:outerShdw blurRad="38100" dist="38100" dir="2700000" algn="tl">
                    <a:srgbClr val="000000"/>
                  </a:outerShdw>
                </a:effectLst>
              </a:rPr>
              <a:t>After two days, Immanuel hung Captain Justice’s red flag bearing a fiery furnace.</a:t>
            </a:r>
          </a:p>
          <a:p>
            <a:pPr defTabSz="992188" eaLnBrk="0" hangingPunct="0">
              <a:lnSpc>
                <a:spcPct val="100000"/>
              </a:lnSpc>
              <a:spcBef>
                <a:spcPct val="0"/>
              </a:spcBef>
              <a:buClrTx/>
              <a:buSzTx/>
              <a:buFontTx/>
              <a:buNone/>
            </a:pPr>
            <a:endParaRPr lang="en-US" sz="1400" dirty="0">
              <a:solidFill>
                <a:schemeClr val="tx1"/>
              </a:solidFill>
              <a:effectLst>
                <a:outerShdw blurRad="38100" dist="38100" dir="2700000" algn="tl">
                  <a:srgbClr val="000000"/>
                </a:outerShdw>
              </a:effectLst>
            </a:endParaRPr>
          </a:p>
          <a:p>
            <a:pPr defTabSz="992188" eaLnBrk="0" hangingPunct="0">
              <a:lnSpc>
                <a:spcPct val="100000"/>
              </a:lnSpc>
              <a:spcBef>
                <a:spcPct val="0"/>
              </a:spcBef>
              <a:buClrTx/>
              <a:buSzTx/>
              <a:buFontTx/>
              <a:buNone/>
            </a:pPr>
            <a:r>
              <a:rPr lang="en-US" dirty="0">
                <a:solidFill>
                  <a:schemeClr val="tx1"/>
                </a:solidFill>
                <a:effectLst>
                  <a:outerShdw blurRad="38100" dist="38100" dir="2700000" algn="tl">
                    <a:srgbClr val="000000"/>
                  </a:outerShdw>
                </a:effectLst>
              </a:rPr>
              <a:t>They ignored this flag as well</a:t>
            </a:r>
          </a:p>
        </p:txBody>
      </p:sp>
      <p:sp>
        <p:nvSpPr>
          <p:cNvPr id="333855" name="Text Box 31"/>
          <p:cNvSpPr txBox="1">
            <a:spLocks noChangeArrowheads="1"/>
          </p:cNvSpPr>
          <p:nvPr/>
        </p:nvSpPr>
        <p:spPr bwMode="auto">
          <a:xfrm>
            <a:off x="533400" y="5334000"/>
            <a:ext cx="9220200" cy="1785104"/>
          </a:xfrm>
          <a:prstGeom prst="rect">
            <a:avLst/>
          </a:prstGeom>
          <a:noFill/>
          <a:ln w="9525">
            <a:noFill/>
            <a:miter lim="800000"/>
            <a:headEnd/>
            <a:tailEnd/>
          </a:ln>
          <a:effectLst/>
        </p:spPr>
        <p:txBody>
          <a:bodyPr>
            <a:spAutoFit/>
          </a:bodyPr>
          <a:lstStyle/>
          <a:p>
            <a:pPr marL="228600" indent="-228600" defTabSz="992188" eaLnBrk="0" hangingPunct="0">
              <a:lnSpc>
                <a:spcPct val="100000"/>
              </a:lnSpc>
              <a:spcBef>
                <a:spcPct val="0"/>
              </a:spcBef>
              <a:buFontTx/>
              <a:buNone/>
            </a:pPr>
            <a:r>
              <a:rPr lang="en-US" sz="2200" dirty="0">
                <a:solidFill>
                  <a:schemeClr val="tx1"/>
                </a:solidFill>
                <a:effectLst>
                  <a:outerShdw blurRad="38100" dist="38100" dir="2700000" algn="tl">
                    <a:srgbClr val="000000"/>
                  </a:outerShdw>
                </a:effectLst>
              </a:rPr>
              <a:t>At their continued defiance, He raised the </a:t>
            </a:r>
            <a:r>
              <a:rPr lang="en-US" sz="2200" dirty="0" smtClean="0">
                <a:solidFill>
                  <a:schemeClr val="tx1"/>
                </a:solidFill>
                <a:effectLst>
                  <a:outerShdw blurRad="38100" dist="38100" dir="2700000" algn="tl">
                    <a:srgbClr val="000000"/>
                  </a:outerShdw>
                </a:effectLst>
              </a:rPr>
              <a:t>black </a:t>
            </a:r>
            <a:r>
              <a:rPr lang="en-US" sz="2200" dirty="0">
                <a:solidFill>
                  <a:schemeClr val="tx1"/>
                </a:solidFill>
                <a:effectLst>
                  <a:outerShdw blurRad="38100" dist="38100" dir="2700000" algn="tl">
                    <a:srgbClr val="000000"/>
                  </a:outerShdw>
                </a:effectLst>
              </a:rPr>
              <a:t>flag of Defiance</a:t>
            </a:r>
            <a:r>
              <a:rPr lang="en-US" sz="2200" dirty="0" smtClean="0">
                <a:solidFill>
                  <a:schemeClr val="tx1"/>
                </a:solidFill>
                <a:effectLst>
                  <a:outerShdw blurRad="38100" dist="38100" dir="2700000" algn="tl">
                    <a:srgbClr val="000000"/>
                  </a:outerShdw>
                </a:effectLst>
              </a:rPr>
              <a:t>.</a:t>
            </a:r>
            <a:endParaRPr lang="en-US" sz="2200" dirty="0">
              <a:solidFill>
                <a:schemeClr val="tx1"/>
              </a:solidFill>
              <a:effectLst>
                <a:outerShdw blurRad="38100" dist="38100" dir="2700000" algn="tl">
                  <a:srgbClr val="000000"/>
                </a:outerShdw>
              </a:effectLst>
            </a:endParaRPr>
          </a:p>
          <a:p>
            <a:pPr marL="228600" indent="-228600" defTabSz="992188" eaLnBrk="0" hangingPunct="0">
              <a:lnSpc>
                <a:spcPct val="100000"/>
              </a:lnSpc>
              <a:spcBef>
                <a:spcPct val="0"/>
              </a:spcBef>
            </a:pPr>
            <a:r>
              <a:rPr lang="en-US" sz="2200" dirty="0">
                <a:effectLst>
                  <a:outerShdw blurRad="38100" dist="38100" dir="2700000" algn="tl">
                    <a:srgbClr val="000000"/>
                  </a:outerShdw>
                </a:effectLst>
              </a:rPr>
              <a:t>This was the flag of Captain </a:t>
            </a:r>
            <a:r>
              <a:rPr lang="en-US" sz="2200" dirty="0" err="1">
                <a:effectLst>
                  <a:outerShdw blurRad="38100" dist="38100" dir="2700000" algn="tl">
                    <a:srgbClr val="000000"/>
                  </a:outerShdw>
                </a:effectLst>
              </a:rPr>
              <a:t>Boanerges</a:t>
            </a:r>
            <a:r>
              <a:rPr lang="en-US" sz="2200" dirty="0">
                <a:effectLst>
                  <a:outerShdw blurRad="38100" dist="38100" dir="2700000" algn="tl">
                    <a:srgbClr val="000000"/>
                  </a:outerShdw>
                </a:effectLst>
              </a:rPr>
              <a:t>, which pictured three burning thunderbolts.</a:t>
            </a:r>
          </a:p>
          <a:p>
            <a:pPr marL="228600" indent="-228600" defTabSz="992188" eaLnBrk="0" hangingPunct="0">
              <a:lnSpc>
                <a:spcPct val="100000"/>
              </a:lnSpc>
              <a:spcBef>
                <a:spcPct val="0"/>
              </a:spcBef>
            </a:pPr>
            <a:r>
              <a:rPr lang="en-US" sz="2200" dirty="0">
                <a:effectLst>
                  <a:outerShdw blurRad="38100" dist="38100" dir="2700000" algn="tl">
                    <a:srgbClr val="000000"/>
                  </a:outerShdw>
                </a:effectLst>
              </a:rPr>
              <a:t>It conveyed to them His imminent purposes.</a:t>
            </a:r>
          </a:p>
          <a:p>
            <a:pPr marL="228600" indent="-228600" defTabSz="992188" eaLnBrk="0" hangingPunct="0">
              <a:lnSpc>
                <a:spcPct val="100000"/>
              </a:lnSpc>
              <a:spcBef>
                <a:spcPct val="0"/>
              </a:spcBef>
              <a:buFontTx/>
              <a:buNone/>
            </a:pPr>
            <a:r>
              <a:rPr lang="en-US" sz="2200" dirty="0">
                <a:solidFill>
                  <a:schemeClr val="tx1"/>
                </a:solidFill>
                <a:effectLst>
                  <a:outerShdw blurRad="38100" dist="38100" dir="2700000" algn="tl">
                    <a:srgbClr val="000000"/>
                  </a:outerShdw>
                </a:effectLst>
              </a:rPr>
              <a:t>They ignored this third flag also </a:t>
            </a:r>
          </a:p>
        </p:txBody>
      </p:sp>
      <p:sp>
        <p:nvSpPr>
          <p:cNvPr id="333856" name="Text Box 32"/>
          <p:cNvSpPr txBox="1">
            <a:spLocks noChangeArrowheads="1"/>
          </p:cNvSpPr>
          <p:nvPr/>
        </p:nvSpPr>
        <p:spPr bwMode="auto">
          <a:xfrm>
            <a:off x="533400" y="5334000"/>
            <a:ext cx="9296400" cy="1015663"/>
          </a:xfrm>
          <a:prstGeom prst="rect">
            <a:avLst/>
          </a:prstGeom>
          <a:noFill/>
          <a:ln w="9525">
            <a:noFill/>
            <a:miter lim="800000"/>
            <a:headEnd/>
            <a:tailEnd/>
          </a:ln>
          <a:effectLst/>
        </p:spPr>
        <p:txBody>
          <a:bodyPr>
            <a:spAutoFit/>
          </a:bodyPr>
          <a:lstStyle/>
          <a:p>
            <a:pPr marL="228600" indent="-228600" defTabSz="992188" eaLnBrk="0" hangingPunct="0">
              <a:lnSpc>
                <a:spcPct val="100000"/>
              </a:lnSpc>
              <a:spcBef>
                <a:spcPct val="0"/>
              </a:spcBef>
              <a:buClrTx/>
              <a:buSzTx/>
              <a:buFontTx/>
              <a:buNone/>
            </a:pPr>
            <a:r>
              <a:rPr lang="en-US" sz="2000" dirty="0">
                <a:solidFill>
                  <a:schemeClr val="tx1"/>
                </a:solidFill>
                <a:effectLst>
                  <a:outerShdw blurRad="38100" dist="38100" dir="2700000" algn="tl">
                    <a:srgbClr val="000000"/>
                  </a:outerShdw>
                </a:effectLst>
              </a:rPr>
              <a:t>To what does Emmanuel attribute the fact that the townsmen </a:t>
            </a:r>
            <a:r>
              <a:rPr lang="en-US" sz="2000" dirty="0" smtClean="0">
                <a:solidFill>
                  <a:schemeClr val="tx1"/>
                </a:solidFill>
                <a:effectLst>
                  <a:outerShdw blurRad="38100" dist="38100" dir="2700000" algn="tl">
                    <a:srgbClr val="000000"/>
                  </a:outerShdw>
                </a:effectLst>
              </a:rPr>
              <a:t>ignored </a:t>
            </a:r>
            <a:r>
              <a:rPr lang="en-US" sz="2000" dirty="0">
                <a:solidFill>
                  <a:schemeClr val="tx1"/>
                </a:solidFill>
                <a:effectLst>
                  <a:outerShdw blurRad="38100" dist="38100" dir="2700000" algn="tl">
                    <a:srgbClr val="000000"/>
                  </a:outerShdw>
                </a:effectLst>
              </a:rPr>
              <a:t>the flags?</a:t>
            </a:r>
          </a:p>
          <a:p>
            <a:pPr marL="228600" indent="-228600" defTabSz="992188" eaLnBrk="0" hangingPunct="0">
              <a:lnSpc>
                <a:spcPct val="100000"/>
              </a:lnSpc>
              <a:spcBef>
                <a:spcPct val="0"/>
              </a:spcBef>
            </a:pPr>
            <a:r>
              <a:rPr lang="en-US" sz="2000" dirty="0" smtClean="0">
                <a:effectLst>
                  <a:outerShdw blurRad="38100" dist="38100" dir="2700000" algn="tl">
                    <a:srgbClr val="000000"/>
                  </a:outerShdw>
                </a:effectLst>
              </a:rPr>
              <a:t>T</a:t>
            </a:r>
            <a:r>
              <a:rPr lang="en-US" sz="2000" dirty="0" smtClean="0">
                <a:effectLst>
                  <a:outerShdw blurRad="38100" dist="38100" dir="2700000" algn="tl">
                    <a:srgbClr val="000000"/>
                  </a:outerShdw>
                </a:effectLst>
              </a:rPr>
              <a:t>hey </a:t>
            </a:r>
            <a:r>
              <a:rPr lang="en-US" sz="2000" dirty="0">
                <a:effectLst>
                  <a:outerShdw blurRad="38100" dist="38100" dir="2700000" algn="tl">
                    <a:srgbClr val="000000"/>
                  </a:outerShdw>
                </a:effectLst>
              </a:rPr>
              <a:t>do not understand the “rites and ceremonies of the wars”</a:t>
            </a:r>
          </a:p>
          <a:p>
            <a:pPr marL="228600" indent="-228600" defTabSz="992188" eaLnBrk="0" hangingPunct="0">
              <a:lnSpc>
                <a:spcPct val="100000"/>
              </a:lnSpc>
              <a:spcBef>
                <a:spcPct val="0"/>
              </a:spcBef>
            </a:pPr>
            <a:r>
              <a:rPr lang="en-US" sz="2000" dirty="0">
                <a:effectLst>
                  <a:outerShdw blurRad="38100" dist="38100" dir="2700000" algn="tl">
                    <a:srgbClr val="000000"/>
                  </a:outerShdw>
                </a:effectLst>
              </a:rPr>
              <a:t>Rather than a “secret defiance of </a:t>
            </a:r>
            <a:r>
              <a:rPr lang="en-US" sz="2000" dirty="0" smtClean="0">
                <a:effectLst>
                  <a:outerShdw blurRad="38100" dist="38100" dir="2700000" algn="tl">
                    <a:srgbClr val="000000"/>
                  </a:outerShdw>
                </a:effectLst>
              </a:rPr>
              <a:t>us and abhorrence </a:t>
            </a:r>
            <a:r>
              <a:rPr lang="en-US" sz="2000" dirty="0">
                <a:effectLst>
                  <a:outerShdw blurRad="38100" dist="38100" dir="2700000" algn="tl">
                    <a:srgbClr val="000000"/>
                  </a:outerShdw>
                </a:effectLst>
              </a:rPr>
              <a:t>of their own lives”</a:t>
            </a:r>
          </a:p>
        </p:txBody>
      </p:sp>
      <p:sp>
        <p:nvSpPr>
          <p:cNvPr id="333857" name="Rectangle 33"/>
          <p:cNvSpPr>
            <a:spLocks noChangeArrowheads="1"/>
          </p:cNvSpPr>
          <p:nvPr/>
        </p:nvSpPr>
        <p:spPr bwMode="auto">
          <a:xfrm>
            <a:off x="533400" y="5334000"/>
            <a:ext cx="9220200" cy="828675"/>
          </a:xfrm>
          <a:prstGeom prst="rect">
            <a:avLst/>
          </a:prstGeom>
          <a:noFill/>
          <a:ln w="9525" algn="ctr">
            <a:noFill/>
            <a:miter lim="800000"/>
            <a:headEnd/>
            <a:tailEnd/>
          </a:ln>
          <a:effectLst/>
        </p:spPr>
        <p:txBody>
          <a:bodyPr lIns="99276" tIns="49638" rIns="99276" bIns="49638">
            <a:spAutoFit/>
          </a:bodyPr>
          <a:lstStyle/>
          <a:p>
            <a:pPr defTabSz="992188" eaLnBrk="0" hangingPunct="0">
              <a:lnSpc>
                <a:spcPct val="100000"/>
              </a:lnSpc>
              <a:spcBef>
                <a:spcPct val="0"/>
              </a:spcBef>
              <a:buFontTx/>
              <a:buNone/>
            </a:pPr>
            <a:r>
              <a:rPr lang="en-US" dirty="0">
                <a:solidFill>
                  <a:schemeClr val="tx1"/>
                </a:solidFill>
                <a:effectLst>
                  <a:outerShdw blurRad="38100" dist="38100" dir="2700000" algn="tl">
                    <a:srgbClr val="000000"/>
                  </a:outerShdw>
                </a:effectLst>
              </a:rPr>
              <a:t>Thus he sends a message to them to explain His meaning and see what they would choose.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3827"/>
                                        </p:tgtEl>
                                        <p:attrNameLst>
                                          <p:attrName>style.visibility</p:attrName>
                                        </p:attrNameLst>
                                      </p:cBhvr>
                                      <p:to>
                                        <p:strVal val="visible"/>
                                      </p:to>
                                    </p:set>
                                    <p:animEffect transition="in" filter="fade">
                                      <p:cBhvr>
                                        <p:cTn id="7" dur="1000"/>
                                        <p:tgtEl>
                                          <p:spTgt spid="3338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3832"/>
                                        </p:tgtEl>
                                        <p:attrNameLst>
                                          <p:attrName>style.visibility</p:attrName>
                                        </p:attrNameLst>
                                      </p:cBhvr>
                                      <p:to>
                                        <p:strVal val="visible"/>
                                      </p:to>
                                    </p:set>
                                    <p:animEffect transition="in" filter="fade">
                                      <p:cBhvr>
                                        <p:cTn id="10" dur="1000"/>
                                        <p:tgtEl>
                                          <p:spTgt spid="3338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33839"/>
                                        </p:tgtEl>
                                        <p:attrNameLst>
                                          <p:attrName>style.visibility</p:attrName>
                                        </p:attrNameLst>
                                      </p:cBhvr>
                                      <p:to>
                                        <p:strVal val="visible"/>
                                      </p:to>
                                    </p:set>
                                    <p:animEffect transition="in" filter="fade">
                                      <p:cBhvr>
                                        <p:cTn id="15" dur="1000"/>
                                        <p:tgtEl>
                                          <p:spTgt spid="33383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33843"/>
                                        </p:tgtEl>
                                        <p:attrNameLst>
                                          <p:attrName>style.visibility</p:attrName>
                                        </p:attrNameLst>
                                      </p:cBhvr>
                                      <p:to>
                                        <p:strVal val="visible"/>
                                      </p:to>
                                    </p:set>
                                    <p:animEffect transition="in" filter="fade">
                                      <p:cBhvr>
                                        <p:cTn id="18" dur="1000"/>
                                        <p:tgtEl>
                                          <p:spTgt spid="33384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33828"/>
                                        </p:tgtEl>
                                        <p:attrNameLst>
                                          <p:attrName>style.visibility</p:attrName>
                                        </p:attrNameLst>
                                      </p:cBhvr>
                                      <p:to>
                                        <p:strVal val="visible"/>
                                      </p:to>
                                    </p:set>
                                    <p:animEffect transition="in" filter="fade">
                                      <p:cBhvr>
                                        <p:cTn id="23" dur="1000"/>
                                        <p:tgtEl>
                                          <p:spTgt spid="33382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3833"/>
                                        </p:tgtEl>
                                        <p:attrNameLst>
                                          <p:attrName>style.visibility</p:attrName>
                                        </p:attrNameLst>
                                      </p:cBhvr>
                                      <p:to>
                                        <p:strVal val="visible"/>
                                      </p:to>
                                    </p:set>
                                    <p:animEffect transition="in" filter="fade">
                                      <p:cBhvr>
                                        <p:cTn id="26" dur="1000"/>
                                        <p:tgtEl>
                                          <p:spTgt spid="33383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33838"/>
                                        </p:tgtEl>
                                        <p:attrNameLst>
                                          <p:attrName>style.visibility</p:attrName>
                                        </p:attrNameLst>
                                      </p:cBhvr>
                                      <p:to>
                                        <p:strVal val="visible"/>
                                      </p:to>
                                    </p:set>
                                    <p:animEffect transition="in" filter="fade">
                                      <p:cBhvr>
                                        <p:cTn id="31" dur="1000"/>
                                        <p:tgtEl>
                                          <p:spTgt spid="33383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33844"/>
                                        </p:tgtEl>
                                        <p:attrNameLst>
                                          <p:attrName>style.visibility</p:attrName>
                                        </p:attrNameLst>
                                      </p:cBhvr>
                                      <p:to>
                                        <p:strVal val="visible"/>
                                      </p:to>
                                    </p:set>
                                    <p:animEffect transition="in" filter="fade">
                                      <p:cBhvr>
                                        <p:cTn id="34" dur="1000"/>
                                        <p:tgtEl>
                                          <p:spTgt spid="33384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33830"/>
                                        </p:tgtEl>
                                        <p:attrNameLst>
                                          <p:attrName>style.visibility</p:attrName>
                                        </p:attrNameLst>
                                      </p:cBhvr>
                                      <p:to>
                                        <p:strVal val="visible"/>
                                      </p:to>
                                    </p:set>
                                    <p:animEffect transition="in" filter="fade">
                                      <p:cBhvr>
                                        <p:cTn id="39" dur="1000"/>
                                        <p:tgtEl>
                                          <p:spTgt spid="333830"/>
                                        </p:tgtEl>
                                      </p:cBhvr>
                                    </p:animEffect>
                                  </p:childTnLst>
                                </p:cTn>
                              </p:par>
                              <p:par>
                                <p:cTn id="40" presetID="10" presetClass="entr" presetSubtype="0" fill="hold" nodeType="withEffect">
                                  <p:stCondLst>
                                    <p:cond delay="0"/>
                                  </p:stCondLst>
                                  <p:childTnLst>
                                    <p:set>
                                      <p:cBhvr>
                                        <p:cTn id="41" dur="1" fill="hold">
                                          <p:stCondLst>
                                            <p:cond delay="0"/>
                                          </p:stCondLst>
                                        </p:cTn>
                                        <p:tgtEl>
                                          <p:spTgt spid="333831"/>
                                        </p:tgtEl>
                                        <p:attrNameLst>
                                          <p:attrName>style.visibility</p:attrName>
                                        </p:attrNameLst>
                                      </p:cBhvr>
                                      <p:to>
                                        <p:strVal val="visible"/>
                                      </p:to>
                                    </p:set>
                                    <p:animEffect transition="in" filter="fade">
                                      <p:cBhvr>
                                        <p:cTn id="42" dur="1000"/>
                                        <p:tgtEl>
                                          <p:spTgt spid="33383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33846"/>
                                        </p:tgtEl>
                                        <p:attrNameLst>
                                          <p:attrName>style.visibility</p:attrName>
                                        </p:attrNameLst>
                                      </p:cBhvr>
                                      <p:to>
                                        <p:strVal val="visible"/>
                                      </p:to>
                                    </p:set>
                                    <p:animEffect transition="in" filter="fade">
                                      <p:cBhvr>
                                        <p:cTn id="45" dur="1000"/>
                                        <p:tgtEl>
                                          <p:spTgt spid="33384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33835"/>
                                        </p:tgtEl>
                                        <p:attrNameLst>
                                          <p:attrName>style.visibility</p:attrName>
                                        </p:attrNameLst>
                                      </p:cBhvr>
                                      <p:to>
                                        <p:strVal val="visible"/>
                                      </p:to>
                                    </p:set>
                                    <p:animEffect transition="in" filter="fade">
                                      <p:cBhvr>
                                        <p:cTn id="48" dur="1000"/>
                                        <p:tgtEl>
                                          <p:spTgt spid="33383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33829"/>
                                        </p:tgtEl>
                                        <p:attrNameLst>
                                          <p:attrName>style.visibility</p:attrName>
                                        </p:attrNameLst>
                                      </p:cBhvr>
                                      <p:to>
                                        <p:strVal val="visible"/>
                                      </p:to>
                                    </p:set>
                                    <p:animEffect transition="in" filter="fade">
                                      <p:cBhvr>
                                        <p:cTn id="53" dur="1000"/>
                                        <p:tgtEl>
                                          <p:spTgt spid="33382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33836"/>
                                        </p:tgtEl>
                                        <p:attrNameLst>
                                          <p:attrName>style.visibility</p:attrName>
                                        </p:attrNameLst>
                                      </p:cBhvr>
                                      <p:to>
                                        <p:strVal val="visible"/>
                                      </p:to>
                                    </p:set>
                                    <p:animEffect transition="in" filter="fade">
                                      <p:cBhvr>
                                        <p:cTn id="58" dur="1000"/>
                                        <p:tgtEl>
                                          <p:spTgt spid="33383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33837"/>
                                        </p:tgtEl>
                                        <p:attrNameLst>
                                          <p:attrName>style.visibility</p:attrName>
                                        </p:attrNameLst>
                                      </p:cBhvr>
                                      <p:to>
                                        <p:strVal val="visible"/>
                                      </p:to>
                                    </p:set>
                                    <p:animEffect transition="in" filter="fade">
                                      <p:cBhvr>
                                        <p:cTn id="63" dur="1000"/>
                                        <p:tgtEl>
                                          <p:spTgt spid="33383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33845"/>
                                        </p:tgtEl>
                                        <p:attrNameLst>
                                          <p:attrName>style.visibility</p:attrName>
                                        </p:attrNameLst>
                                      </p:cBhvr>
                                      <p:to>
                                        <p:strVal val="visible"/>
                                      </p:to>
                                    </p:set>
                                    <p:animEffect transition="in" filter="fade">
                                      <p:cBhvr>
                                        <p:cTn id="66" dur="1000"/>
                                        <p:tgtEl>
                                          <p:spTgt spid="33384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333849">
                                            <p:txEl>
                                              <p:pRg st="0" end="0"/>
                                            </p:txEl>
                                          </p:spTgt>
                                        </p:tgtEl>
                                        <p:attrNameLst>
                                          <p:attrName>style.visibility</p:attrName>
                                        </p:attrNameLst>
                                      </p:cBhvr>
                                      <p:to>
                                        <p:strVal val="visible"/>
                                      </p:to>
                                    </p:set>
                                    <p:animEffect transition="in" filter="fade">
                                      <p:cBhvr>
                                        <p:cTn id="71" dur="500"/>
                                        <p:tgtEl>
                                          <p:spTgt spid="333849">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333849">
                                            <p:txEl>
                                              <p:pRg st="1" end="1"/>
                                            </p:txEl>
                                          </p:spTgt>
                                        </p:tgtEl>
                                        <p:attrNameLst>
                                          <p:attrName>style.visibility</p:attrName>
                                        </p:attrNameLst>
                                      </p:cBhvr>
                                      <p:to>
                                        <p:strVal val="visible"/>
                                      </p:to>
                                    </p:set>
                                    <p:animEffect transition="in" filter="fade">
                                      <p:cBhvr>
                                        <p:cTn id="76" dur="500"/>
                                        <p:tgtEl>
                                          <p:spTgt spid="333849">
                                            <p:txEl>
                                              <p:pRg st="1" end="1"/>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333849">
                                            <p:txEl>
                                              <p:pRg st="2" end="2"/>
                                            </p:txEl>
                                          </p:spTgt>
                                        </p:tgtEl>
                                        <p:attrNameLst>
                                          <p:attrName>style.visibility</p:attrName>
                                        </p:attrNameLst>
                                      </p:cBhvr>
                                      <p:to>
                                        <p:strVal val="visible"/>
                                      </p:to>
                                    </p:set>
                                    <p:animEffect transition="in" filter="fade">
                                      <p:cBhvr>
                                        <p:cTn id="79" dur="500"/>
                                        <p:tgtEl>
                                          <p:spTgt spid="333849">
                                            <p:txEl>
                                              <p:pRg st="2" end="2"/>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333849">
                                            <p:txEl>
                                              <p:pRg st="3" end="3"/>
                                            </p:txEl>
                                          </p:spTgt>
                                        </p:tgtEl>
                                        <p:attrNameLst>
                                          <p:attrName>style.visibility</p:attrName>
                                        </p:attrNameLst>
                                      </p:cBhvr>
                                      <p:to>
                                        <p:strVal val="visible"/>
                                      </p:to>
                                    </p:set>
                                    <p:animEffect transition="in" filter="fade">
                                      <p:cBhvr>
                                        <p:cTn id="82" dur="500"/>
                                        <p:tgtEl>
                                          <p:spTgt spid="333849">
                                            <p:txEl>
                                              <p:pRg st="3" end="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33840"/>
                                        </p:tgtEl>
                                        <p:attrNameLst>
                                          <p:attrName>style.visibility</p:attrName>
                                        </p:attrNameLst>
                                      </p:cBhvr>
                                      <p:to>
                                        <p:strVal val="visible"/>
                                      </p:to>
                                    </p:set>
                                    <p:animEffect transition="in" filter="fade">
                                      <p:cBhvr>
                                        <p:cTn id="87" dur="500"/>
                                        <p:tgtEl>
                                          <p:spTgt spid="333840"/>
                                        </p:tgtEl>
                                      </p:cBhvr>
                                    </p:animEffect>
                                  </p:childTnLst>
                                </p:cTn>
                              </p:par>
                              <p:par>
                                <p:cTn id="88" presetID="10" presetClass="exit" presetSubtype="0" fill="hold" grpId="0" nodeType="withEffect">
                                  <p:stCondLst>
                                    <p:cond delay="0"/>
                                  </p:stCondLst>
                                  <p:childTnLst>
                                    <p:animEffect transition="out" filter="fade">
                                      <p:cBhvr>
                                        <p:cTn id="89" dur="500"/>
                                        <p:tgtEl>
                                          <p:spTgt spid="333849">
                                            <p:txEl>
                                              <p:pRg st="0" end="0"/>
                                            </p:txEl>
                                          </p:spTgt>
                                        </p:tgtEl>
                                      </p:cBhvr>
                                    </p:animEffect>
                                    <p:set>
                                      <p:cBhvr>
                                        <p:cTn id="90" dur="1" fill="hold">
                                          <p:stCondLst>
                                            <p:cond delay="499"/>
                                          </p:stCondLst>
                                        </p:cTn>
                                        <p:tgtEl>
                                          <p:spTgt spid="333849">
                                            <p:txEl>
                                              <p:pRg st="0" end="0"/>
                                            </p:txEl>
                                          </p:spTgt>
                                        </p:tgtEl>
                                        <p:attrNameLst>
                                          <p:attrName>style.visibility</p:attrName>
                                        </p:attrNameLst>
                                      </p:cBhvr>
                                      <p:to>
                                        <p:strVal val="hidden"/>
                                      </p:to>
                                    </p:set>
                                  </p:childTnLst>
                                </p:cTn>
                              </p:par>
                              <p:par>
                                <p:cTn id="91" presetID="10" presetClass="exit" presetSubtype="0" fill="hold" grpId="0" nodeType="withEffect">
                                  <p:stCondLst>
                                    <p:cond delay="0"/>
                                  </p:stCondLst>
                                  <p:childTnLst>
                                    <p:animEffect transition="out" filter="fade">
                                      <p:cBhvr>
                                        <p:cTn id="92" dur="500"/>
                                        <p:tgtEl>
                                          <p:spTgt spid="333849">
                                            <p:txEl>
                                              <p:pRg st="1" end="1"/>
                                            </p:txEl>
                                          </p:spTgt>
                                        </p:tgtEl>
                                      </p:cBhvr>
                                    </p:animEffect>
                                    <p:set>
                                      <p:cBhvr>
                                        <p:cTn id="93" dur="1" fill="hold">
                                          <p:stCondLst>
                                            <p:cond delay="499"/>
                                          </p:stCondLst>
                                        </p:cTn>
                                        <p:tgtEl>
                                          <p:spTgt spid="333849">
                                            <p:txEl>
                                              <p:pRg st="1" end="1"/>
                                            </p:txEl>
                                          </p:spTgt>
                                        </p:tgtEl>
                                        <p:attrNameLst>
                                          <p:attrName>style.visibility</p:attrName>
                                        </p:attrNameLst>
                                      </p:cBhvr>
                                      <p:to>
                                        <p:strVal val="hidden"/>
                                      </p:to>
                                    </p:set>
                                  </p:childTnLst>
                                </p:cTn>
                              </p:par>
                              <p:par>
                                <p:cTn id="94" presetID="10" presetClass="exit" presetSubtype="0" fill="hold" grpId="0" nodeType="withEffect">
                                  <p:stCondLst>
                                    <p:cond delay="0"/>
                                  </p:stCondLst>
                                  <p:childTnLst>
                                    <p:animEffect transition="out" filter="fade">
                                      <p:cBhvr>
                                        <p:cTn id="95" dur="500"/>
                                        <p:tgtEl>
                                          <p:spTgt spid="333849">
                                            <p:txEl>
                                              <p:pRg st="2" end="2"/>
                                            </p:txEl>
                                          </p:spTgt>
                                        </p:tgtEl>
                                      </p:cBhvr>
                                    </p:animEffect>
                                    <p:set>
                                      <p:cBhvr>
                                        <p:cTn id="96" dur="1" fill="hold">
                                          <p:stCondLst>
                                            <p:cond delay="499"/>
                                          </p:stCondLst>
                                        </p:cTn>
                                        <p:tgtEl>
                                          <p:spTgt spid="333849">
                                            <p:txEl>
                                              <p:pRg st="2" end="2"/>
                                            </p:txEl>
                                          </p:spTgt>
                                        </p:tgtEl>
                                        <p:attrNameLst>
                                          <p:attrName>style.visibility</p:attrName>
                                        </p:attrNameLst>
                                      </p:cBhvr>
                                      <p:to>
                                        <p:strVal val="hidden"/>
                                      </p:to>
                                    </p:set>
                                  </p:childTnLst>
                                </p:cTn>
                              </p:par>
                              <p:par>
                                <p:cTn id="97" presetID="10" presetClass="exit" presetSubtype="0" fill="hold" grpId="0" nodeType="withEffect">
                                  <p:stCondLst>
                                    <p:cond delay="0"/>
                                  </p:stCondLst>
                                  <p:childTnLst>
                                    <p:animEffect transition="out" filter="fade">
                                      <p:cBhvr>
                                        <p:cTn id="98" dur="500"/>
                                        <p:tgtEl>
                                          <p:spTgt spid="333849">
                                            <p:txEl>
                                              <p:pRg st="3" end="3"/>
                                            </p:txEl>
                                          </p:spTgt>
                                        </p:tgtEl>
                                      </p:cBhvr>
                                    </p:animEffect>
                                    <p:set>
                                      <p:cBhvr>
                                        <p:cTn id="99" dur="1" fill="hold">
                                          <p:stCondLst>
                                            <p:cond delay="499"/>
                                          </p:stCondLst>
                                        </p:cTn>
                                        <p:tgtEl>
                                          <p:spTgt spid="333849">
                                            <p:txEl>
                                              <p:pRg st="3" end="3"/>
                                            </p:txEl>
                                          </p:spTgt>
                                        </p:tgtEl>
                                        <p:attrNameLst>
                                          <p:attrName>style.visibility</p:attrName>
                                        </p:attrNameLst>
                                      </p:cBhvr>
                                      <p:to>
                                        <p:strVal val="hidden"/>
                                      </p:to>
                                    </p:set>
                                  </p:childTnLst>
                                </p:cTn>
                              </p:par>
                              <p:par>
                                <p:cTn id="100" presetID="10" presetClass="entr" presetSubtype="0" fill="hold" nodeType="withEffect">
                                  <p:stCondLst>
                                    <p:cond delay="0"/>
                                  </p:stCondLst>
                                  <p:childTnLst>
                                    <p:set>
                                      <p:cBhvr>
                                        <p:cTn id="101" dur="1" fill="hold">
                                          <p:stCondLst>
                                            <p:cond delay="0"/>
                                          </p:stCondLst>
                                        </p:cTn>
                                        <p:tgtEl>
                                          <p:spTgt spid="333851">
                                            <p:txEl>
                                              <p:pRg st="0" end="0"/>
                                            </p:txEl>
                                          </p:spTgt>
                                        </p:tgtEl>
                                        <p:attrNameLst>
                                          <p:attrName>style.visibility</p:attrName>
                                        </p:attrNameLst>
                                      </p:cBhvr>
                                      <p:to>
                                        <p:strVal val="visible"/>
                                      </p:to>
                                    </p:set>
                                    <p:animEffect transition="in" filter="fade">
                                      <p:cBhvr>
                                        <p:cTn id="102" dur="500"/>
                                        <p:tgtEl>
                                          <p:spTgt spid="333851">
                                            <p:txEl>
                                              <p:pRg st="0" end="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333851">
                                            <p:txEl>
                                              <p:pRg st="1" end="1"/>
                                            </p:txEl>
                                          </p:spTgt>
                                        </p:tgtEl>
                                        <p:attrNameLst>
                                          <p:attrName>style.visibility</p:attrName>
                                        </p:attrNameLst>
                                      </p:cBhvr>
                                      <p:to>
                                        <p:strVal val="visible"/>
                                      </p:to>
                                    </p:set>
                                    <p:animEffect transition="in" filter="fade">
                                      <p:cBhvr>
                                        <p:cTn id="107" dur="500"/>
                                        <p:tgtEl>
                                          <p:spTgt spid="333851">
                                            <p:txEl>
                                              <p:pRg st="1" end="1"/>
                                            </p:txEl>
                                          </p:spTgt>
                                        </p:tgtEl>
                                      </p:cBhvr>
                                    </p:animEffect>
                                  </p:childTnLst>
                                </p:cTn>
                              </p:par>
                              <p:par>
                                <p:cTn id="108" presetID="10" presetClass="entr" presetSubtype="0" fill="hold" nodeType="withEffect">
                                  <p:stCondLst>
                                    <p:cond delay="0"/>
                                  </p:stCondLst>
                                  <p:childTnLst>
                                    <p:set>
                                      <p:cBhvr>
                                        <p:cTn id="109" dur="1" fill="hold">
                                          <p:stCondLst>
                                            <p:cond delay="0"/>
                                          </p:stCondLst>
                                        </p:cTn>
                                        <p:tgtEl>
                                          <p:spTgt spid="333851">
                                            <p:txEl>
                                              <p:pRg st="2" end="2"/>
                                            </p:txEl>
                                          </p:spTgt>
                                        </p:tgtEl>
                                        <p:attrNameLst>
                                          <p:attrName>style.visibility</p:attrName>
                                        </p:attrNameLst>
                                      </p:cBhvr>
                                      <p:to>
                                        <p:strVal val="visible"/>
                                      </p:to>
                                    </p:set>
                                    <p:animEffect transition="in" filter="fade">
                                      <p:cBhvr>
                                        <p:cTn id="110" dur="500"/>
                                        <p:tgtEl>
                                          <p:spTgt spid="333851">
                                            <p:txEl>
                                              <p:pRg st="2" end="2"/>
                                            </p:txEl>
                                          </p:spTgt>
                                        </p:tgtEl>
                                      </p:cBhvr>
                                    </p:animEffect>
                                  </p:childTnLst>
                                </p:cTn>
                              </p:par>
                              <p:par>
                                <p:cTn id="111" presetID="10" presetClass="entr" presetSubtype="0" fill="hold" nodeType="withEffect">
                                  <p:stCondLst>
                                    <p:cond delay="0"/>
                                  </p:stCondLst>
                                  <p:childTnLst>
                                    <p:set>
                                      <p:cBhvr>
                                        <p:cTn id="112" dur="1" fill="hold">
                                          <p:stCondLst>
                                            <p:cond delay="0"/>
                                          </p:stCondLst>
                                        </p:cTn>
                                        <p:tgtEl>
                                          <p:spTgt spid="333851">
                                            <p:txEl>
                                              <p:pRg st="3" end="3"/>
                                            </p:txEl>
                                          </p:spTgt>
                                        </p:tgtEl>
                                        <p:attrNameLst>
                                          <p:attrName>style.visibility</p:attrName>
                                        </p:attrNameLst>
                                      </p:cBhvr>
                                      <p:to>
                                        <p:strVal val="visible"/>
                                      </p:to>
                                    </p:set>
                                    <p:animEffect transition="in" filter="fade">
                                      <p:cBhvr>
                                        <p:cTn id="113" dur="500"/>
                                        <p:tgtEl>
                                          <p:spTgt spid="333851">
                                            <p:txEl>
                                              <p:pRg st="3" end="3"/>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333841"/>
                                        </p:tgtEl>
                                        <p:attrNameLst>
                                          <p:attrName>style.visibility</p:attrName>
                                        </p:attrNameLst>
                                      </p:cBhvr>
                                      <p:to>
                                        <p:strVal val="visible"/>
                                      </p:to>
                                    </p:set>
                                    <p:animEffect transition="in" filter="fade">
                                      <p:cBhvr>
                                        <p:cTn id="118" dur="500"/>
                                        <p:tgtEl>
                                          <p:spTgt spid="333841"/>
                                        </p:tgtEl>
                                      </p:cBhvr>
                                    </p:animEffect>
                                  </p:childTnLst>
                                </p:cTn>
                              </p:par>
                              <p:par>
                                <p:cTn id="119" presetID="10" presetClass="entr" presetSubtype="0" fill="hold" nodeType="withEffect">
                                  <p:stCondLst>
                                    <p:cond delay="0"/>
                                  </p:stCondLst>
                                  <p:childTnLst>
                                    <p:set>
                                      <p:cBhvr>
                                        <p:cTn id="120" dur="1" fill="hold">
                                          <p:stCondLst>
                                            <p:cond delay="0"/>
                                          </p:stCondLst>
                                        </p:cTn>
                                        <p:tgtEl>
                                          <p:spTgt spid="333854">
                                            <p:txEl>
                                              <p:pRg st="0" end="0"/>
                                            </p:txEl>
                                          </p:spTgt>
                                        </p:tgtEl>
                                        <p:attrNameLst>
                                          <p:attrName>style.visibility</p:attrName>
                                        </p:attrNameLst>
                                      </p:cBhvr>
                                      <p:to>
                                        <p:strVal val="visible"/>
                                      </p:to>
                                    </p:set>
                                    <p:animEffect transition="in" filter="fade">
                                      <p:cBhvr>
                                        <p:cTn id="121" dur="500"/>
                                        <p:tgtEl>
                                          <p:spTgt spid="333854">
                                            <p:txEl>
                                              <p:pRg st="0" end="0"/>
                                            </p:txEl>
                                          </p:spTgt>
                                        </p:tgtEl>
                                      </p:cBhvr>
                                    </p:animEffect>
                                  </p:childTnLst>
                                </p:cTn>
                              </p:par>
                              <p:par>
                                <p:cTn id="122" presetID="10" presetClass="entr" presetSubtype="0" fill="hold" nodeType="withEffect">
                                  <p:stCondLst>
                                    <p:cond delay="0"/>
                                  </p:stCondLst>
                                  <p:childTnLst>
                                    <p:set>
                                      <p:cBhvr>
                                        <p:cTn id="123" dur="1" fill="hold">
                                          <p:stCondLst>
                                            <p:cond delay="0"/>
                                          </p:stCondLst>
                                        </p:cTn>
                                        <p:tgtEl>
                                          <p:spTgt spid="333854">
                                            <p:txEl>
                                              <p:pRg st="2" end="2"/>
                                            </p:txEl>
                                          </p:spTgt>
                                        </p:tgtEl>
                                        <p:attrNameLst>
                                          <p:attrName>style.visibility</p:attrName>
                                        </p:attrNameLst>
                                      </p:cBhvr>
                                      <p:to>
                                        <p:strVal val="visible"/>
                                      </p:to>
                                    </p:set>
                                    <p:animEffect transition="in" filter="fade">
                                      <p:cBhvr>
                                        <p:cTn id="124" dur="500"/>
                                        <p:tgtEl>
                                          <p:spTgt spid="333854">
                                            <p:txEl>
                                              <p:pRg st="2" end="2"/>
                                            </p:txEl>
                                          </p:spTgt>
                                        </p:tgtEl>
                                      </p:cBhvr>
                                    </p:animEffect>
                                  </p:childTnLst>
                                </p:cTn>
                              </p:par>
                              <p:par>
                                <p:cTn id="125" presetID="10" presetClass="exit" presetSubtype="0" fill="hold" grpId="0" nodeType="withEffect">
                                  <p:stCondLst>
                                    <p:cond delay="0"/>
                                  </p:stCondLst>
                                  <p:childTnLst>
                                    <p:animEffect transition="out" filter="fade">
                                      <p:cBhvr>
                                        <p:cTn id="126" dur="500"/>
                                        <p:tgtEl>
                                          <p:spTgt spid="333851">
                                            <p:txEl>
                                              <p:pRg st="0" end="0"/>
                                            </p:txEl>
                                          </p:spTgt>
                                        </p:tgtEl>
                                      </p:cBhvr>
                                    </p:animEffect>
                                    <p:set>
                                      <p:cBhvr>
                                        <p:cTn id="127" dur="1" fill="hold">
                                          <p:stCondLst>
                                            <p:cond delay="499"/>
                                          </p:stCondLst>
                                        </p:cTn>
                                        <p:tgtEl>
                                          <p:spTgt spid="333851">
                                            <p:txEl>
                                              <p:pRg st="0" end="0"/>
                                            </p:txEl>
                                          </p:spTgt>
                                        </p:tgtEl>
                                        <p:attrNameLst>
                                          <p:attrName>style.visibility</p:attrName>
                                        </p:attrNameLst>
                                      </p:cBhvr>
                                      <p:to>
                                        <p:strVal val="hidden"/>
                                      </p:to>
                                    </p:set>
                                  </p:childTnLst>
                                </p:cTn>
                              </p:par>
                              <p:par>
                                <p:cTn id="128" presetID="10" presetClass="exit" presetSubtype="0" fill="hold" grpId="0" nodeType="withEffect">
                                  <p:stCondLst>
                                    <p:cond delay="0"/>
                                  </p:stCondLst>
                                  <p:childTnLst>
                                    <p:animEffect transition="out" filter="fade">
                                      <p:cBhvr>
                                        <p:cTn id="129" dur="500"/>
                                        <p:tgtEl>
                                          <p:spTgt spid="333851">
                                            <p:txEl>
                                              <p:pRg st="1" end="1"/>
                                            </p:txEl>
                                          </p:spTgt>
                                        </p:tgtEl>
                                      </p:cBhvr>
                                    </p:animEffect>
                                    <p:set>
                                      <p:cBhvr>
                                        <p:cTn id="130" dur="1" fill="hold">
                                          <p:stCondLst>
                                            <p:cond delay="499"/>
                                          </p:stCondLst>
                                        </p:cTn>
                                        <p:tgtEl>
                                          <p:spTgt spid="333851">
                                            <p:txEl>
                                              <p:pRg st="1" end="1"/>
                                            </p:txEl>
                                          </p:spTgt>
                                        </p:tgtEl>
                                        <p:attrNameLst>
                                          <p:attrName>style.visibility</p:attrName>
                                        </p:attrNameLst>
                                      </p:cBhvr>
                                      <p:to>
                                        <p:strVal val="hidden"/>
                                      </p:to>
                                    </p:set>
                                  </p:childTnLst>
                                </p:cTn>
                              </p:par>
                              <p:par>
                                <p:cTn id="131" presetID="10" presetClass="exit" presetSubtype="0" fill="hold" grpId="0" nodeType="withEffect">
                                  <p:stCondLst>
                                    <p:cond delay="0"/>
                                  </p:stCondLst>
                                  <p:childTnLst>
                                    <p:animEffect transition="out" filter="fade">
                                      <p:cBhvr>
                                        <p:cTn id="132" dur="500"/>
                                        <p:tgtEl>
                                          <p:spTgt spid="333851">
                                            <p:txEl>
                                              <p:pRg st="2" end="2"/>
                                            </p:txEl>
                                          </p:spTgt>
                                        </p:tgtEl>
                                      </p:cBhvr>
                                    </p:animEffect>
                                    <p:set>
                                      <p:cBhvr>
                                        <p:cTn id="133" dur="1" fill="hold">
                                          <p:stCondLst>
                                            <p:cond delay="499"/>
                                          </p:stCondLst>
                                        </p:cTn>
                                        <p:tgtEl>
                                          <p:spTgt spid="333851">
                                            <p:txEl>
                                              <p:pRg st="2" end="2"/>
                                            </p:txEl>
                                          </p:spTgt>
                                        </p:tgtEl>
                                        <p:attrNameLst>
                                          <p:attrName>style.visibility</p:attrName>
                                        </p:attrNameLst>
                                      </p:cBhvr>
                                      <p:to>
                                        <p:strVal val="hidden"/>
                                      </p:to>
                                    </p:set>
                                  </p:childTnLst>
                                </p:cTn>
                              </p:par>
                              <p:par>
                                <p:cTn id="134" presetID="10" presetClass="exit" presetSubtype="0" fill="hold" grpId="0" nodeType="withEffect">
                                  <p:stCondLst>
                                    <p:cond delay="0"/>
                                  </p:stCondLst>
                                  <p:childTnLst>
                                    <p:animEffect transition="out" filter="fade">
                                      <p:cBhvr>
                                        <p:cTn id="135" dur="500"/>
                                        <p:tgtEl>
                                          <p:spTgt spid="333851">
                                            <p:txEl>
                                              <p:pRg st="3" end="3"/>
                                            </p:txEl>
                                          </p:spTgt>
                                        </p:tgtEl>
                                      </p:cBhvr>
                                    </p:animEffect>
                                    <p:set>
                                      <p:cBhvr>
                                        <p:cTn id="136" dur="1" fill="hold">
                                          <p:stCondLst>
                                            <p:cond delay="499"/>
                                          </p:stCondLst>
                                        </p:cTn>
                                        <p:tgtEl>
                                          <p:spTgt spid="333851">
                                            <p:txEl>
                                              <p:pRg st="3" end="3"/>
                                            </p:txEl>
                                          </p:spTgt>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nodeType="clickEffect">
                                  <p:stCondLst>
                                    <p:cond delay="0"/>
                                  </p:stCondLst>
                                  <p:childTnLst>
                                    <p:set>
                                      <p:cBhvr>
                                        <p:cTn id="140" dur="1" fill="hold">
                                          <p:stCondLst>
                                            <p:cond delay="0"/>
                                          </p:stCondLst>
                                        </p:cTn>
                                        <p:tgtEl>
                                          <p:spTgt spid="333842"/>
                                        </p:tgtEl>
                                        <p:attrNameLst>
                                          <p:attrName>style.visibility</p:attrName>
                                        </p:attrNameLst>
                                      </p:cBhvr>
                                      <p:to>
                                        <p:strVal val="visible"/>
                                      </p:to>
                                    </p:set>
                                    <p:animEffect transition="in" filter="fade">
                                      <p:cBhvr>
                                        <p:cTn id="141" dur="500"/>
                                        <p:tgtEl>
                                          <p:spTgt spid="333842"/>
                                        </p:tgtEl>
                                      </p:cBhvr>
                                    </p:animEffect>
                                  </p:childTnLst>
                                </p:cTn>
                              </p:par>
                              <p:par>
                                <p:cTn id="142" presetID="10" presetClass="exit" presetSubtype="0" fill="hold" grpId="0" nodeType="withEffect">
                                  <p:stCondLst>
                                    <p:cond delay="0"/>
                                  </p:stCondLst>
                                  <p:childTnLst>
                                    <p:animEffect transition="out" filter="fade">
                                      <p:cBhvr>
                                        <p:cTn id="143" dur="500"/>
                                        <p:tgtEl>
                                          <p:spTgt spid="333854">
                                            <p:txEl>
                                              <p:pRg st="0" end="0"/>
                                            </p:txEl>
                                          </p:spTgt>
                                        </p:tgtEl>
                                      </p:cBhvr>
                                    </p:animEffect>
                                    <p:set>
                                      <p:cBhvr>
                                        <p:cTn id="144" dur="1" fill="hold">
                                          <p:stCondLst>
                                            <p:cond delay="499"/>
                                          </p:stCondLst>
                                        </p:cTn>
                                        <p:tgtEl>
                                          <p:spTgt spid="333854">
                                            <p:txEl>
                                              <p:pRg st="0" end="0"/>
                                            </p:txEl>
                                          </p:spTgt>
                                        </p:tgtEl>
                                        <p:attrNameLst>
                                          <p:attrName>style.visibility</p:attrName>
                                        </p:attrNameLst>
                                      </p:cBhvr>
                                      <p:to>
                                        <p:strVal val="hidden"/>
                                      </p:to>
                                    </p:set>
                                  </p:childTnLst>
                                </p:cTn>
                              </p:par>
                              <p:par>
                                <p:cTn id="145" presetID="10" presetClass="exit" presetSubtype="0" fill="hold" grpId="0" nodeType="withEffect">
                                  <p:stCondLst>
                                    <p:cond delay="0"/>
                                  </p:stCondLst>
                                  <p:childTnLst>
                                    <p:animEffect transition="out" filter="fade">
                                      <p:cBhvr>
                                        <p:cTn id="146" dur="500"/>
                                        <p:tgtEl>
                                          <p:spTgt spid="333854">
                                            <p:txEl>
                                              <p:pRg st="2" end="2"/>
                                            </p:txEl>
                                          </p:spTgt>
                                        </p:tgtEl>
                                      </p:cBhvr>
                                    </p:animEffect>
                                    <p:set>
                                      <p:cBhvr>
                                        <p:cTn id="147" dur="1" fill="hold">
                                          <p:stCondLst>
                                            <p:cond delay="499"/>
                                          </p:stCondLst>
                                        </p:cTn>
                                        <p:tgtEl>
                                          <p:spTgt spid="333854">
                                            <p:txEl>
                                              <p:pRg st="2" end="2"/>
                                            </p:txEl>
                                          </p:spTgt>
                                        </p:tgtEl>
                                        <p:attrNameLst>
                                          <p:attrName>style.visibility</p:attrName>
                                        </p:attrNameLst>
                                      </p:cBhvr>
                                      <p:to>
                                        <p:strVal val="hidden"/>
                                      </p:to>
                                    </p:set>
                                  </p:childTnLst>
                                </p:cTn>
                              </p:par>
                              <p:par>
                                <p:cTn id="148" presetID="10" presetClass="entr" presetSubtype="0" fill="hold" grpId="0" nodeType="withEffect">
                                  <p:stCondLst>
                                    <p:cond delay="0"/>
                                  </p:stCondLst>
                                  <p:childTnLst>
                                    <p:set>
                                      <p:cBhvr>
                                        <p:cTn id="149" dur="1" fill="hold">
                                          <p:stCondLst>
                                            <p:cond delay="0"/>
                                          </p:stCondLst>
                                        </p:cTn>
                                        <p:tgtEl>
                                          <p:spTgt spid="333855">
                                            <p:txEl>
                                              <p:pRg st="0" end="0"/>
                                            </p:txEl>
                                          </p:spTgt>
                                        </p:tgtEl>
                                        <p:attrNameLst>
                                          <p:attrName>style.visibility</p:attrName>
                                        </p:attrNameLst>
                                      </p:cBhvr>
                                      <p:to>
                                        <p:strVal val="visible"/>
                                      </p:to>
                                    </p:set>
                                    <p:animEffect transition="in" filter="fade">
                                      <p:cBhvr>
                                        <p:cTn id="150" dur="500"/>
                                        <p:tgtEl>
                                          <p:spTgt spid="333855">
                                            <p:txEl>
                                              <p:pRg st="0" end="0"/>
                                            </p:txEl>
                                          </p:spTgt>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333855">
                                            <p:txEl>
                                              <p:pRg st="1" end="1"/>
                                            </p:txEl>
                                          </p:spTgt>
                                        </p:tgtEl>
                                        <p:attrNameLst>
                                          <p:attrName>style.visibility</p:attrName>
                                        </p:attrNameLst>
                                      </p:cBhvr>
                                      <p:to>
                                        <p:strVal val="visible"/>
                                      </p:to>
                                    </p:set>
                                    <p:animEffect transition="in" filter="fade">
                                      <p:cBhvr>
                                        <p:cTn id="153" dur="500"/>
                                        <p:tgtEl>
                                          <p:spTgt spid="333855">
                                            <p:txEl>
                                              <p:pRg st="1" end="1"/>
                                            </p:txEl>
                                          </p:spTgt>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333855">
                                            <p:txEl>
                                              <p:pRg st="2" end="2"/>
                                            </p:txEl>
                                          </p:spTgt>
                                        </p:tgtEl>
                                        <p:attrNameLst>
                                          <p:attrName>style.visibility</p:attrName>
                                        </p:attrNameLst>
                                      </p:cBhvr>
                                      <p:to>
                                        <p:strVal val="visible"/>
                                      </p:to>
                                    </p:set>
                                    <p:animEffect transition="in" filter="fade">
                                      <p:cBhvr>
                                        <p:cTn id="156" dur="500"/>
                                        <p:tgtEl>
                                          <p:spTgt spid="333855">
                                            <p:txEl>
                                              <p:pRg st="2" end="2"/>
                                            </p:txEl>
                                          </p:spTgt>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333855">
                                            <p:txEl>
                                              <p:pRg st="3" end="3"/>
                                            </p:txEl>
                                          </p:spTgt>
                                        </p:tgtEl>
                                        <p:attrNameLst>
                                          <p:attrName>style.visibility</p:attrName>
                                        </p:attrNameLst>
                                      </p:cBhvr>
                                      <p:to>
                                        <p:strVal val="visible"/>
                                      </p:to>
                                    </p:set>
                                    <p:animEffect transition="in" filter="fade">
                                      <p:cBhvr>
                                        <p:cTn id="159" dur="500"/>
                                        <p:tgtEl>
                                          <p:spTgt spid="333855">
                                            <p:txEl>
                                              <p:pRg st="3" end="3"/>
                                            </p:txEl>
                                          </p:spTgt>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nodeType="clickEffect">
                                  <p:stCondLst>
                                    <p:cond delay="0"/>
                                  </p:stCondLst>
                                  <p:childTnLst>
                                    <p:set>
                                      <p:cBhvr>
                                        <p:cTn id="163" dur="1" fill="hold">
                                          <p:stCondLst>
                                            <p:cond delay="0"/>
                                          </p:stCondLst>
                                        </p:cTn>
                                        <p:tgtEl>
                                          <p:spTgt spid="333856">
                                            <p:txEl>
                                              <p:pRg st="0" end="0"/>
                                            </p:txEl>
                                          </p:spTgt>
                                        </p:tgtEl>
                                        <p:attrNameLst>
                                          <p:attrName>style.visibility</p:attrName>
                                        </p:attrNameLst>
                                      </p:cBhvr>
                                      <p:to>
                                        <p:strVal val="visible"/>
                                      </p:to>
                                    </p:set>
                                    <p:animEffect transition="in" filter="fade">
                                      <p:cBhvr>
                                        <p:cTn id="164" dur="500"/>
                                        <p:tgtEl>
                                          <p:spTgt spid="333856">
                                            <p:txEl>
                                              <p:pRg st="0" end="0"/>
                                            </p:txEl>
                                          </p:spTgt>
                                        </p:tgtEl>
                                      </p:cBhvr>
                                    </p:animEffect>
                                  </p:childTnLst>
                                </p:cTn>
                              </p:par>
                              <p:par>
                                <p:cTn id="165" presetID="10" presetClass="exit" presetSubtype="0" fill="hold" grpId="1" nodeType="withEffect">
                                  <p:stCondLst>
                                    <p:cond delay="0"/>
                                  </p:stCondLst>
                                  <p:childTnLst>
                                    <p:animEffect transition="out" filter="fade">
                                      <p:cBhvr>
                                        <p:cTn id="166" dur="500"/>
                                        <p:tgtEl>
                                          <p:spTgt spid="333855">
                                            <p:txEl>
                                              <p:pRg st="0" end="0"/>
                                            </p:txEl>
                                          </p:spTgt>
                                        </p:tgtEl>
                                      </p:cBhvr>
                                    </p:animEffect>
                                    <p:set>
                                      <p:cBhvr>
                                        <p:cTn id="167" dur="1" fill="hold">
                                          <p:stCondLst>
                                            <p:cond delay="499"/>
                                          </p:stCondLst>
                                        </p:cTn>
                                        <p:tgtEl>
                                          <p:spTgt spid="333855">
                                            <p:txEl>
                                              <p:pRg st="0" end="0"/>
                                            </p:txEl>
                                          </p:spTgt>
                                        </p:tgtEl>
                                        <p:attrNameLst>
                                          <p:attrName>style.visibility</p:attrName>
                                        </p:attrNameLst>
                                      </p:cBhvr>
                                      <p:to>
                                        <p:strVal val="hidden"/>
                                      </p:to>
                                    </p:set>
                                  </p:childTnLst>
                                </p:cTn>
                              </p:par>
                              <p:par>
                                <p:cTn id="168" presetID="10" presetClass="exit" presetSubtype="0" fill="hold" grpId="1" nodeType="withEffect">
                                  <p:stCondLst>
                                    <p:cond delay="0"/>
                                  </p:stCondLst>
                                  <p:childTnLst>
                                    <p:animEffect transition="out" filter="fade">
                                      <p:cBhvr>
                                        <p:cTn id="169" dur="500"/>
                                        <p:tgtEl>
                                          <p:spTgt spid="333855">
                                            <p:txEl>
                                              <p:pRg st="1" end="1"/>
                                            </p:txEl>
                                          </p:spTgt>
                                        </p:tgtEl>
                                      </p:cBhvr>
                                    </p:animEffect>
                                    <p:set>
                                      <p:cBhvr>
                                        <p:cTn id="170" dur="1" fill="hold">
                                          <p:stCondLst>
                                            <p:cond delay="499"/>
                                          </p:stCondLst>
                                        </p:cTn>
                                        <p:tgtEl>
                                          <p:spTgt spid="333855">
                                            <p:txEl>
                                              <p:pRg st="1" end="1"/>
                                            </p:txEl>
                                          </p:spTgt>
                                        </p:tgtEl>
                                        <p:attrNameLst>
                                          <p:attrName>style.visibility</p:attrName>
                                        </p:attrNameLst>
                                      </p:cBhvr>
                                      <p:to>
                                        <p:strVal val="hidden"/>
                                      </p:to>
                                    </p:set>
                                  </p:childTnLst>
                                </p:cTn>
                              </p:par>
                              <p:par>
                                <p:cTn id="171" presetID="10" presetClass="exit" presetSubtype="0" fill="hold" grpId="1" nodeType="withEffect">
                                  <p:stCondLst>
                                    <p:cond delay="0"/>
                                  </p:stCondLst>
                                  <p:childTnLst>
                                    <p:animEffect transition="out" filter="fade">
                                      <p:cBhvr>
                                        <p:cTn id="172" dur="500"/>
                                        <p:tgtEl>
                                          <p:spTgt spid="333855">
                                            <p:txEl>
                                              <p:pRg st="2" end="2"/>
                                            </p:txEl>
                                          </p:spTgt>
                                        </p:tgtEl>
                                      </p:cBhvr>
                                    </p:animEffect>
                                    <p:set>
                                      <p:cBhvr>
                                        <p:cTn id="173" dur="1" fill="hold">
                                          <p:stCondLst>
                                            <p:cond delay="499"/>
                                          </p:stCondLst>
                                        </p:cTn>
                                        <p:tgtEl>
                                          <p:spTgt spid="333855">
                                            <p:txEl>
                                              <p:pRg st="2" end="2"/>
                                            </p:txEl>
                                          </p:spTgt>
                                        </p:tgtEl>
                                        <p:attrNameLst>
                                          <p:attrName>style.visibility</p:attrName>
                                        </p:attrNameLst>
                                      </p:cBhvr>
                                      <p:to>
                                        <p:strVal val="hidden"/>
                                      </p:to>
                                    </p:set>
                                  </p:childTnLst>
                                </p:cTn>
                              </p:par>
                              <p:par>
                                <p:cTn id="174" presetID="10" presetClass="exit" presetSubtype="0" fill="hold" grpId="1" nodeType="withEffect">
                                  <p:stCondLst>
                                    <p:cond delay="0"/>
                                  </p:stCondLst>
                                  <p:childTnLst>
                                    <p:animEffect transition="out" filter="fade">
                                      <p:cBhvr>
                                        <p:cTn id="175" dur="500"/>
                                        <p:tgtEl>
                                          <p:spTgt spid="333855">
                                            <p:txEl>
                                              <p:pRg st="3" end="3"/>
                                            </p:txEl>
                                          </p:spTgt>
                                        </p:tgtEl>
                                      </p:cBhvr>
                                    </p:animEffect>
                                    <p:set>
                                      <p:cBhvr>
                                        <p:cTn id="176" dur="1" fill="hold">
                                          <p:stCondLst>
                                            <p:cond delay="499"/>
                                          </p:stCondLst>
                                        </p:cTn>
                                        <p:tgtEl>
                                          <p:spTgt spid="333855">
                                            <p:txEl>
                                              <p:pRg st="3" end="3"/>
                                            </p:txEl>
                                          </p:spTgt>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nodeType="clickEffect">
                                  <p:stCondLst>
                                    <p:cond delay="0"/>
                                  </p:stCondLst>
                                  <p:childTnLst>
                                    <p:set>
                                      <p:cBhvr>
                                        <p:cTn id="180" dur="1" fill="hold">
                                          <p:stCondLst>
                                            <p:cond delay="0"/>
                                          </p:stCondLst>
                                        </p:cTn>
                                        <p:tgtEl>
                                          <p:spTgt spid="333856">
                                            <p:txEl>
                                              <p:pRg st="1" end="1"/>
                                            </p:txEl>
                                          </p:spTgt>
                                        </p:tgtEl>
                                        <p:attrNameLst>
                                          <p:attrName>style.visibility</p:attrName>
                                        </p:attrNameLst>
                                      </p:cBhvr>
                                      <p:to>
                                        <p:strVal val="visible"/>
                                      </p:to>
                                    </p:set>
                                    <p:animEffect transition="in" filter="fade">
                                      <p:cBhvr>
                                        <p:cTn id="181" dur="500"/>
                                        <p:tgtEl>
                                          <p:spTgt spid="333856">
                                            <p:txEl>
                                              <p:pRg st="1" end="1"/>
                                            </p:txEl>
                                          </p:spTgt>
                                        </p:tgtEl>
                                      </p:cBhvr>
                                    </p:animEffect>
                                  </p:childTnLst>
                                </p:cTn>
                              </p:par>
                              <p:par>
                                <p:cTn id="182" presetID="10" presetClass="entr" presetSubtype="0" fill="hold" nodeType="withEffect">
                                  <p:stCondLst>
                                    <p:cond delay="0"/>
                                  </p:stCondLst>
                                  <p:childTnLst>
                                    <p:set>
                                      <p:cBhvr>
                                        <p:cTn id="183" dur="1" fill="hold">
                                          <p:stCondLst>
                                            <p:cond delay="0"/>
                                          </p:stCondLst>
                                        </p:cTn>
                                        <p:tgtEl>
                                          <p:spTgt spid="333856">
                                            <p:txEl>
                                              <p:pRg st="2" end="2"/>
                                            </p:txEl>
                                          </p:spTgt>
                                        </p:tgtEl>
                                        <p:attrNameLst>
                                          <p:attrName>style.visibility</p:attrName>
                                        </p:attrNameLst>
                                      </p:cBhvr>
                                      <p:to>
                                        <p:strVal val="visible"/>
                                      </p:to>
                                    </p:set>
                                    <p:animEffect transition="in" filter="fade">
                                      <p:cBhvr>
                                        <p:cTn id="184" dur="500"/>
                                        <p:tgtEl>
                                          <p:spTgt spid="333856">
                                            <p:txEl>
                                              <p:pRg st="2" end="2"/>
                                            </p:txEl>
                                          </p:spTgt>
                                        </p:tgtEl>
                                      </p:cBhvr>
                                    </p:animEffect>
                                  </p:childTnLst>
                                </p:cTn>
                              </p:par>
                            </p:childTnLst>
                          </p:cTn>
                        </p:par>
                      </p:childTnLst>
                    </p:cTn>
                  </p:par>
                  <p:par>
                    <p:cTn id="185" fill="hold">
                      <p:stCondLst>
                        <p:cond delay="indefinite"/>
                      </p:stCondLst>
                      <p:childTnLst>
                        <p:par>
                          <p:cTn id="186" fill="hold">
                            <p:stCondLst>
                              <p:cond delay="0"/>
                            </p:stCondLst>
                            <p:childTnLst>
                              <p:par>
                                <p:cTn id="187" presetID="10" presetClass="entr" presetSubtype="0" fill="hold" grpId="0" nodeType="clickEffect">
                                  <p:stCondLst>
                                    <p:cond delay="0"/>
                                  </p:stCondLst>
                                  <p:childTnLst>
                                    <p:set>
                                      <p:cBhvr>
                                        <p:cTn id="188" dur="1" fill="hold">
                                          <p:stCondLst>
                                            <p:cond delay="0"/>
                                          </p:stCondLst>
                                        </p:cTn>
                                        <p:tgtEl>
                                          <p:spTgt spid="333857"/>
                                        </p:tgtEl>
                                        <p:attrNameLst>
                                          <p:attrName>style.visibility</p:attrName>
                                        </p:attrNameLst>
                                      </p:cBhvr>
                                      <p:to>
                                        <p:strVal val="visible"/>
                                      </p:to>
                                    </p:set>
                                    <p:animEffect transition="in" filter="fade">
                                      <p:cBhvr>
                                        <p:cTn id="189" dur="500"/>
                                        <p:tgtEl>
                                          <p:spTgt spid="333857"/>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333850"/>
                                        </p:tgtEl>
                                        <p:attrNameLst>
                                          <p:attrName>style.visibility</p:attrName>
                                        </p:attrNameLst>
                                      </p:cBhvr>
                                      <p:to>
                                        <p:strVal val="visible"/>
                                      </p:to>
                                    </p:set>
                                    <p:animEffect transition="in" filter="fade">
                                      <p:cBhvr>
                                        <p:cTn id="192" dur="500"/>
                                        <p:tgtEl>
                                          <p:spTgt spid="333850"/>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333852"/>
                                        </p:tgtEl>
                                        <p:attrNameLst>
                                          <p:attrName>style.visibility</p:attrName>
                                        </p:attrNameLst>
                                      </p:cBhvr>
                                      <p:to>
                                        <p:strVal val="visible"/>
                                      </p:to>
                                    </p:set>
                                    <p:animEffect transition="in" filter="fade">
                                      <p:cBhvr>
                                        <p:cTn id="195" dur="500"/>
                                        <p:tgtEl>
                                          <p:spTgt spid="333852"/>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333853"/>
                                        </p:tgtEl>
                                        <p:attrNameLst>
                                          <p:attrName>style.visibility</p:attrName>
                                        </p:attrNameLst>
                                      </p:cBhvr>
                                      <p:to>
                                        <p:strVal val="visible"/>
                                      </p:to>
                                    </p:set>
                                    <p:animEffect transition="in" filter="fade">
                                      <p:cBhvr>
                                        <p:cTn id="198" dur="500"/>
                                        <p:tgtEl>
                                          <p:spTgt spid="333853"/>
                                        </p:tgtEl>
                                      </p:cBhvr>
                                    </p:animEffect>
                                  </p:childTnLst>
                                </p:cTn>
                              </p:par>
                              <p:par>
                                <p:cTn id="199" presetID="10" presetClass="exit" presetSubtype="0" fill="hold" grpId="0" nodeType="withEffect">
                                  <p:stCondLst>
                                    <p:cond delay="0"/>
                                  </p:stCondLst>
                                  <p:childTnLst>
                                    <p:animEffect transition="out" filter="fade">
                                      <p:cBhvr>
                                        <p:cTn id="200" dur="500"/>
                                        <p:tgtEl>
                                          <p:spTgt spid="333856">
                                            <p:txEl>
                                              <p:pRg st="0" end="0"/>
                                            </p:txEl>
                                          </p:spTgt>
                                        </p:tgtEl>
                                      </p:cBhvr>
                                    </p:animEffect>
                                    <p:set>
                                      <p:cBhvr>
                                        <p:cTn id="201" dur="1" fill="hold">
                                          <p:stCondLst>
                                            <p:cond delay="499"/>
                                          </p:stCondLst>
                                        </p:cTn>
                                        <p:tgtEl>
                                          <p:spTgt spid="333856">
                                            <p:txEl>
                                              <p:pRg st="0" end="0"/>
                                            </p:txEl>
                                          </p:spTgt>
                                        </p:tgtEl>
                                        <p:attrNameLst>
                                          <p:attrName>style.visibility</p:attrName>
                                        </p:attrNameLst>
                                      </p:cBhvr>
                                      <p:to>
                                        <p:strVal val="hidden"/>
                                      </p:to>
                                    </p:set>
                                  </p:childTnLst>
                                </p:cTn>
                              </p:par>
                              <p:par>
                                <p:cTn id="202" presetID="10" presetClass="exit" presetSubtype="0" fill="hold" grpId="0" nodeType="withEffect">
                                  <p:stCondLst>
                                    <p:cond delay="0"/>
                                  </p:stCondLst>
                                  <p:childTnLst>
                                    <p:animEffect transition="out" filter="fade">
                                      <p:cBhvr>
                                        <p:cTn id="203" dur="500"/>
                                        <p:tgtEl>
                                          <p:spTgt spid="333856">
                                            <p:txEl>
                                              <p:pRg st="1" end="1"/>
                                            </p:txEl>
                                          </p:spTgt>
                                        </p:tgtEl>
                                      </p:cBhvr>
                                    </p:animEffect>
                                    <p:set>
                                      <p:cBhvr>
                                        <p:cTn id="204" dur="1" fill="hold">
                                          <p:stCondLst>
                                            <p:cond delay="499"/>
                                          </p:stCondLst>
                                        </p:cTn>
                                        <p:tgtEl>
                                          <p:spTgt spid="333856">
                                            <p:txEl>
                                              <p:pRg st="1" end="1"/>
                                            </p:txEl>
                                          </p:spTgt>
                                        </p:tgtEl>
                                        <p:attrNameLst>
                                          <p:attrName>style.visibility</p:attrName>
                                        </p:attrNameLst>
                                      </p:cBhvr>
                                      <p:to>
                                        <p:strVal val="hidden"/>
                                      </p:to>
                                    </p:set>
                                  </p:childTnLst>
                                </p:cTn>
                              </p:par>
                              <p:par>
                                <p:cTn id="205" presetID="10" presetClass="exit" presetSubtype="0" fill="hold" grpId="0" nodeType="withEffect">
                                  <p:stCondLst>
                                    <p:cond delay="0"/>
                                  </p:stCondLst>
                                  <p:childTnLst>
                                    <p:animEffect transition="out" filter="fade">
                                      <p:cBhvr>
                                        <p:cTn id="206" dur="500"/>
                                        <p:tgtEl>
                                          <p:spTgt spid="333856">
                                            <p:txEl>
                                              <p:pRg st="2" end="2"/>
                                            </p:txEl>
                                          </p:spTgt>
                                        </p:tgtEl>
                                      </p:cBhvr>
                                    </p:animEffect>
                                    <p:set>
                                      <p:cBhvr>
                                        <p:cTn id="207" dur="1" fill="hold">
                                          <p:stCondLst>
                                            <p:cond delay="499"/>
                                          </p:stCondLst>
                                        </p:cTn>
                                        <p:tgtEl>
                                          <p:spTgt spid="333856">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32" grpId="0"/>
      <p:bldP spid="333833" grpId="0"/>
      <p:bldP spid="333835" grpId="0"/>
      <p:bldP spid="333836" grpId="0"/>
      <p:bldP spid="333843" grpId="0"/>
      <p:bldP spid="333844" grpId="0"/>
      <p:bldP spid="333845" grpId="0"/>
      <p:bldP spid="333846" grpId="0"/>
      <p:bldP spid="333849" grpId="0" build="allAtOnce"/>
      <p:bldP spid="333850" grpId="0"/>
      <p:bldP spid="333851" grpId="0" build="allAtOnce"/>
      <p:bldP spid="333852" grpId="0"/>
      <p:bldP spid="333853" grpId="0"/>
      <p:bldP spid="333854" grpId="0" build="allAtOnce"/>
      <p:bldP spid="333855" grpId="0" build="allAtOnce"/>
      <p:bldP spid="333855" grpId="1" build="allAtOnce"/>
      <p:bldP spid="333856" grpId="0" build="allAtOnce"/>
      <p:bldP spid="3338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228600"/>
            <a:ext cx="9051925" cy="660400"/>
          </a:xfrm>
        </p:spPr>
        <p:txBody>
          <a:bodyPr/>
          <a:lstStyle/>
          <a:p>
            <a:r>
              <a:rPr lang="en-US" dirty="0" err="1" smtClean="0"/>
              <a:t>Diabolus</a:t>
            </a:r>
            <a:r>
              <a:rPr lang="en-US" dirty="0" smtClean="0"/>
              <a:t> and Emmanuel</a:t>
            </a:r>
            <a:endParaRPr lang="en-US" dirty="0"/>
          </a:p>
        </p:txBody>
      </p:sp>
      <p:sp>
        <p:nvSpPr>
          <p:cNvPr id="3" name="Content Placeholder 2"/>
          <p:cNvSpPr>
            <a:spLocks noGrp="1"/>
          </p:cNvSpPr>
          <p:nvPr>
            <p:ph idx="1"/>
          </p:nvPr>
        </p:nvSpPr>
        <p:spPr>
          <a:xfrm>
            <a:off x="503238" y="1066800"/>
            <a:ext cx="9051925" cy="5207000"/>
          </a:xfrm>
        </p:spPr>
        <p:txBody>
          <a:bodyPr/>
          <a:lstStyle/>
          <a:p>
            <a:r>
              <a:rPr lang="en-US" dirty="0" smtClean="0"/>
              <a:t>Despite recognizing who Emmanuel is and conceding His authority, </a:t>
            </a:r>
            <a:r>
              <a:rPr lang="en-US" dirty="0" err="1" smtClean="0"/>
              <a:t>Diabolus</a:t>
            </a:r>
            <a:r>
              <a:rPr lang="en-US" dirty="0" smtClean="0"/>
              <a:t> claims that the town is rightfully his:</a:t>
            </a:r>
          </a:p>
          <a:p>
            <a:pPr lvl="1"/>
            <a:r>
              <a:rPr lang="en-US" dirty="0" smtClean="0"/>
              <a:t>By right of conquest</a:t>
            </a:r>
          </a:p>
          <a:p>
            <a:pPr lvl="1"/>
            <a:r>
              <a:rPr lang="en-US" dirty="0" smtClean="0"/>
              <a:t>By the townsmen’s willing </a:t>
            </a:r>
            <a:r>
              <a:rPr lang="en-US" dirty="0" smtClean="0"/>
              <a:t>submission</a:t>
            </a:r>
          </a:p>
          <a:p>
            <a:r>
              <a:rPr lang="en-US" dirty="0" smtClean="0"/>
              <a:t>Emmanuel confronts </a:t>
            </a:r>
            <a:r>
              <a:rPr lang="en-US" dirty="0" err="1" smtClean="0"/>
              <a:t>Diabolus</a:t>
            </a:r>
            <a:endParaRPr lang="en-US" dirty="0" smtClean="0"/>
          </a:p>
          <a:p>
            <a:pPr lvl="1"/>
            <a:r>
              <a:rPr lang="en-US" dirty="0" smtClean="0"/>
              <a:t>For using </a:t>
            </a:r>
            <a:r>
              <a:rPr lang="en-US" dirty="0" smtClean="0"/>
              <a:t>deceit in his conquest of </a:t>
            </a:r>
            <a:r>
              <a:rPr lang="en-US" dirty="0" err="1" smtClean="0"/>
              <a:t>Mansoul</a:t>
            </a:r>
            <a:endParaRPr lang="en-US" dirty="0" smtClean="0"/>
          </a:p>
          <a:p>
            <a:pPr lvl="1"/>
            <a:r>
              <a:rPr lang="en-US" dirty="0" smtClean="0"/>
              <a:t>For defacing </a:t>
            </a:r>
            <a:r>
              <a:rPr lang="en-US" dirty="0" smtClean="0"/>
              <a:t>the image of </a:t>
            </a:r>
            <a:r>
              <a:rPr lang="en-US" dirty="0" err="1" smtClean="0"/>
              <a:t>Shaddai</a:t>
            </a:r>
            <a:r>
              <a:rPr lang="en-US" dirty="0" smtClean="0"/>
              <a:t> in </a:t>
            </a:r>
            <a:r>
              <a:rPr lang="en-US" dirty="0" err="1" smtClean="0"/>
              <a:t>Mansoul</a:t>
            </a:r>
            <a:endParaRPr lang="en-US" dirty="0" smtClean="0"/>
          </a:p>
          <a:p>
            <a:pPr lvl="1"/>
            <a:r>
              <a:rPr lang="en-US" dirty="0" smtClean="0"/>
              <a:t>For setting </a:t>
            </a:r>
            <a:r>
              <a:rPr lang="en-US" dirty="0" err="1" smtClean="0"/>
              <a:t>Mansoul</a:t>
            </a:r>
            <a:r>
              <a:rPr lang="en-US" dirty="0" smtClean="0"/>
              <a:t> against its own </a:t>
            </a:r>
            <a:r>
              <a:rPr lang="en-US" dirty="0" smtClean="0"/>
              <a:t>deliverance</a:t>
            </a:r>
          </a:p>
          <a:p>
            <a:r>
              <a:rPr lang="en-US" dirty="0" smtClean="0"/>
              <a:t>Emmanuel then shows that </a:t>
            </a:r>
            <a:r>
              <a:rPr lang="en-US" dirty="0" err="1" smtClean="0"/>
              <a:t>Mansoul</a:t>
            </a:r>
            <a:r>
              <a:rPr lang="en-US" dirty="0" smtClean="0"/>
              <a:t> truly belongs to Him</a:t>
            </a:r>
          </a:p>
          <a:p>
            <a:pPr lvl="1"/>
            <a:r>
              <a:rPr lang="en-US" dirty="0" smtClean="0"/>
              <a:t>By right of inheritance</a:t>
            </a:r>
          </a:p>
          <a:p>
            <a:pPr lvl="1"/>
            <a:r>
              <a:rPr lang="en-US" dirty="0" smtClean="0"/>
              <a:t>By donation from </a:t>
            </a:r>
            <a:r>
              <a:rPr lang="en-US" dirty="0" smtClean="0"/>
              <a:t>His </a:t>
            </a:r>
            <a:r>
              <a:rPr lang="en-US" dirty="0" smtClean="0"/>
              <a:t>Father</a:t>
            </a:r>
          </a:p>
          <a:p>
            <a:pPr lvl="1"/>
            <a:r>
              <a:rPr lang="en-US" dirty="0" smtClean="0"/>
              <a:t>By right of purchase</a:t>
            </a:r>
          </a:p>
          <a:p>
            <a:pPr lvl="1"/>
            <a:r>
              <a:rPr lang="en-US" dirty="0" smtClean="0"/>
              <a:t>Because </a:t>
            </a:r>
            <a:r>
              <a:rPr lang="en-US" dirty="0" smtClean="0"/>
              <a:t>He </a:t>
            </a:r>
            <a:r>
              <a:rPr lang="en-US" dirty="0" smtClean="0"/>
              <a:t>left none of </a:t>
            </a:r>
            <a:r>
              <a:rPr lang="en-US" dirty="0" err="1" smtClean="0"/>
              <a:t>Mansoul’s</a:t>
            </a:r>
            <a:r>
              <a:rPr lang="en-US" dirty="0" smtClean="0"/>
              <a:t> debts unpaid</a:t>
            </a:r>
          </a:p>
          <a:p>
            <a:pPr lvl="1"/>
            <a:r>
              <a:rPr lang="en-US" dirty="0" smtClean="0"/>
              <a:t>Because </a:t>
            </a:r>
            <a:r>
              <a:rPr lang="en-US" dirty="0" smtClean="0"/>
              <a:t>He is under His Father’s </a:t>
            </a:r>
            <a:r>
              <a:rPr lang="en-US" dirty="0" smtClean="0"/>
              <a:t>orders to reclaim </a:t>
            </a:r>
            <a:r>
              <a:rPr lang="en-US" dirty="0" smtClean="0"/>
              <a:t>the </a:t>
            </a:r>
            <a:r>
              <a:rPr lang="en-US" dirty="0" smtClean="0"/>
              <a:t>town</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431800"/>
            <a:ext cx="9051925" cy="5207000"/>
          </a:xfrm>
        </p:spPr>
        <p:txBody>
          <a:bodyPr/>
          <a:lstStyle/>
          <a:p>
            <a:pPr marL="0" indent="0">
              <a:buNone/>
            </a:pPr>
            <a:r>
              <a:rPr lang="en-US" dirty="0" smtClean="0"/>
              <a:t>Emmanuel to the town:</a:t>
            </a:r>
          </a:p>
          <a:p>
            <a:pPr>
              <a:lnSpc>
                <a:spcPct val="90000"/>
              </a:lnSpc>
              <a:buNone/>
            </a:pPr>
            <a:r>
              <a:rPr lang="en-US" dirty="0" smtClean="0">
                <a:solidFill>
                  <a:schemeClr val="tx1"/>
                </a:solidFill>
              </a:rPr>
              <a:t>“</a:t>
            </a:r>
            <a:r>
              <a:rPr lang="en-US" dirty="0" smtClean="0">
                <a:solidFill>
                  <a:schemeClr val="tx1"/>
                </a:solidFill>
              </a:rPr>
              <a:t>Poor </a:t>
            </a:r>
            <a:r>
              <a:rPr lang="en-US" dirty="0" err="1" smtClean="0">
                <a:solidFill>
                  <a:schemeClr val="tx1"/>
                </a:solidFill>
              </a:rPr>
              <a:t>Mansoul</a:t>
            </a:r>
            <a:r>
              <a:rPr lang="en-US" dirty="0" smtClean="0">
                <a:solidFill>
                  <a:schemeClr val="tx1"/>
                </a:solidFill>
              </a:rPr>
              <a:t>! What shall I do unto thee?”</a:t>
            </a:r>
          </a:p>
          <a:p>
            <a:pPr>
              <a:lnSpc>
                <a:spcPct val="90000"/>
              </a:lnSpc>
              <a:buNone/>
            </a:pPr>
            <a:r>
              <a:rPr lang="en-US" dirty="0" smtClean="0">
                <a:solidFill>
                  <a:schemeClr val="tx1"/>
                </a:solidFill>
              </a:rPr>
              <a:t>“Shall I save thee?”</a:t>
            </a:r>
          </a:p>
          <a:p>
            <a:pPr>
              <a:lnSpc>
                <a:spcPct val="90000"/>
              </a:lnSpc>
              <a:buNone/>
            </a:pPr>
            <a:r>
              <a:rPr lang="en-US" dirty="0" smtClean="0">
                <a:solidFill>
                  <a:schemeClr val="tx1"/>
                </a:solidFill>
              </a:rPr>
              <a:t>“Shall I destroy thee?”</a:t>
            </a:r>
          </a:p>
          <a:p>
            <a:pPr>
              <a:lnSpc>
                <a:spcPct val="90000"/>
              </a:lnSpc>
              <a:buNone/>
            </a:pPr>
            <a:r>
              <a:rPr lang="en-US" dirty="0" smtClean="0">
                <a:solidFill>
                  <a:schemeClr val="tx1"/>
                </a:solidFill>
              </a:rPr>
              <a:t>“Hearken to my word . . . I am merciful”</a:t>
            </a:r>
          </a:p>
          <a:p>
            <a:pPr>
              <a:lnSpc>
                <a:spcPct val="90000"/>
              </a:lnSpc>
              <a:buNone/>
            </a:pPr>
            <a:r>
              <a:rPr lang="en-US" dirty="0" smtClean="0">
                <a:solidFill>
                  <a:schemeClr val="tx1"/>
                </a:solidFill>
              </a:rPr>
              <a:t>“Shut me not out of thy gates”</a:t>
            </a:r>
          </a:p>
          <a:p>
            <a:pPr marL="0" indent="0">
              <a:buNone/>
            </a:pPr>
            <a:endParaRPr lang="en-US" sz="1600" dirty="0" smtClean="0">
              <a:solidFill>
                <a:schemeClr val="tx1"/>
              </a:solidFill>
            </a:endParaRPr>
          </a:p>
          <a:p>
            <a:pPr marL="0" indent="0">
              <a:buNone/>
            </a:pPr>
            <a:r>
              <a:rPr lang="en-US" dirty="0" smtClean="0"/>
              <a:t>About </a:t>
            </a:r>
            <a:r>
              <a:rPr lang="en-US" dirty="0" err="1" smtClean="0"/>
              <a:t>Diabolus</a:t>
            </a:r>
            <a:r>
              <a:rPr lang="en-US" dirty="0" smtClean="0"/>
              <a:t>:</a:t>
            </a:r>
            <a:endParaRPr lang="en-US" dirty="0" smtClean="0">
              <a:solidFill>
                <a:schemeClr val="tx1"/>
              </a:solidFill>
            </a:endParaRPr>
          </a:p>
          <a:p>
            <a:pPr marL="0" indent="0">
              <a:buNone/>
            </a:pPr>
            <a:r>
              <a:rPr lang="en-US" dirty="0" smtClean="0">
                <a:solidFill>
                  <a:schemeClr val="tx1"/>
                </a:solidFill>
              </a:rPr>
              <a:t>I could, would I now put forth my might, cause that forthwith he should leave you and depart; but I have it in my heart so to deal with him, as that the justice of the war that I shall make upon him may be seen and acknowledged by all.  He hath taken </a:t>
            </a:r>
            <a:r>
              <a:rPr lang="en-US" dirty="0" err="1" smtClean="0">
                <a:solidFill>
                  <a:schemeClr val="tx1"/>
                </a:solidFill>
              </a:rPr>
              <a:t>Mansoul</a:t>
            </a:r>
            <a:r>
              <a:rPr lang="en-US" dirty="0" smtClean="0">
                <a:solidFill>
                  <a:schemeClr val="tx1"/>
                </a:solidFill>
              </a:rPr>
              <a:t> by fraud, and keeps it by violence and deceit, and I will make him bare and naked in the eyes of all observers.</a:t>
            </a:r>
          </a:p>
          <a:p>
            <a:pPr marL="0" indent="0">
              <a:buNone/>
            </a:pPr>
            <a:endParaRPr lang="en-US" sz="1600" dirty="0" smtClean="0">
              <a:solidFill>
                <a:schemeClr val="tx1"/>
              </a:solidFill>
            </a:endParaRPr>
          </a:p>
          <a:p>
            <a:pPr marL="0" indent="0">
              <a:buNone/>
            </a:pPr>
            <a:r>
              <a:rPr lang="en-US" dirty="0" smtClean="0">
                <a:solidFill>
                  <a:schemeClr val="tx1"/>
                </a:solidFill>
              </a:rPr>
              <a:t>All my words are true.  I am mighty to save, and will deliver my </a:t>
            </a:r>
            <a:r>
              <a:rPr lang="en-US" dirty="0" err="1" smtClean="0">
                <a:solidFill>
                  <a:schemeClr val="tx1"/>
                </a:solidFill>
              </a:rPr>
              <a:t>Mansoul</a:t>
            </a:r>
            <a:r>
              <a:rPr lang="en-US" dirty="0" smtClean="0">
                <a:solidFill>
                  <a:schemeClr val="tx1"/>
                </a:solidFill>
              </a:rPr>
              <a:t> out of his hand.</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Content Placeholder 2"/>
          <p:cNvSpPr>
            <a:spLocks noGrp="1"/>
          </p:cNvSpPr>
          <p:nvPr>
            <p:ph idx="1"/>
          </p:nvPr>
        </p:nvSpPr>
        <p:spPr/>
        <p:txBody>
          <a:bodyPr/>
          <a:lstStyle/>
          <a:p>
            <a:r>
              <a:rPr lang="en-US" dirty="0" smtClean="0"/>
              <a:t>The townsmen respond</a:t>
            </a:r>
          </a:p>
          <a:p>
            <a:pPr lvl="1"/>
            <a:r>
              <a:rPr lang="en-US" dirty="0" smtClean="0"/>
              <a:t>By barricading Ear-gate</a:t>
            </a:r>
          </a:p>
          <a:p>
            <a:pPr lvl="1"/>
            <a:r>
              <a:rPr lang="en-US" dirty="0" smtClean="0"/>
              <a:t>By setting guards </a:t>
            </a:r>
            <a:r>
              <a:rPr lang="en-US" dirty="0" smtClean="0"/>
              <a:t>at </a:t>
            </a:r>
            <a:r>
              <a:rPr lang="en-US" smtClean="0"/>
              <a:t>the </a:t>
            </a:r>
            <a:r>
              <a:rPr lang="en-US" smtClean="0"/>
              <a:t>gate</a:t>
            </a:r>
            <a:endParaRPr lang="en-US" dirty="0" smtClean="0"/>
          </a:p>
          <a:p>
            <a:pPr lvl="1"/>
            <a:r>
              <a:rPr lang="en-US" dirty="0" smtClean="0"/>
              <a:t>By forbidding that any should go out to Emmanuel or come in from Him.</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19100" y="685800"/>
            <a:ext cx="9051925" cy="1463675"/>
          </a:xfrm>
        </p:spPr>
        <p:txBody>
          <a:bodyPr/>
          <a:lstStyle/>
          <a:p>
            <a:pPr eaLnBrk="1" hangingPunct="1">
              <a:defRPr/>
            </a:pPr>
            <a:r>
              <a:rPr sz="3600" dirty="0" smtClean="0">
                <a:solidFill>
                  <a:schemeClr val="folHlink"/>
                </a:solidFill>
              </a:rPr>
              <a:t>Week </a:t>
            </a:r>
            <a:r>
              <a:rPr sz="3600" dirty="0" smtClean="0">
                <a:solidFill>
                  <a:schemeClr val="folHlink"/>
                </a:solidFill>
              </a:rPr>
              <a:t>6</a:t>
            </a:r>
            <a:endParaRPr sz="3600" dirty="0" smtClean="0">
              <a:solidFill>
                <a:schemeClr val="folHlink"/>
              </a:solidFill>
            </a:endParaRPr>
          </a:p>
        </p:txBody>
      </p:sp>
      <p:sp>
        <p:nvSpPr>
          <p:cNvPr id="153603" name="Rectangle 3"/>
          <p:cNvSpPr>
            <a:spLocks noGrp="1" noChangeArrowheads="1"/>
          </p:cNvSpPr>
          <p:nvPr>
            <p:ph type="body" idx="1"/>
          </p:nvPr>
        </p:nvSpPr>
        <p:spPr>
          <a:xfrm>
            <a:off x="419100" y="2209800"/>
            <a:ext cx="9051925" cy="3657600"/>
          </a:xfrm>
        </p:spPr>
        <p:txBody>
          <a:bodyPr/>
          <a:lstStyle/>
          <a:p>
            <a:pPr algn="ctr" eaLnBrk="1" hangingPunct="1">
              <a:lnSpc>
                <a:spcPct val="90000"/>
              </a:lnSpc>
              <a:buFont typeface="Wingdings" pitchFamily="2" charset="2"/>
              <a:buNone/>
              <a:defRPr/>
            </a:pPr>
            <a:endParaRPr dirty="0" smtClean="0"/>
          </a:p>
          <a:p>
            <a:pPr algn="ctr" eaLnBrk="1" hangingPunct="1">
              <a:lnSpc>
                <a:spcPct val="90000"/>
              </a:lnSpc>
              <a:buFont typeface="Wingdings" pitchFamily="2" charset="2"/>
              <a:buNone/>
              <a:defRPr/>
            </a:pPr>
            <a:r>
              <a:rPr lang="en-US" sz="3600" dirty="0" smtClean="0">
                <a:solidFill>
                  <a:schemeClr val="tx1"/>
                </a:solidFill>
              </a:rPr>
              <a:t>Imprisonment of Understanding and Conscience</a:t>
            </a:r>
            <a:br>
              <a:rPr lang="en-US" sz="3600" dirty="0" smtClean="0">
                <a:solidFill>
                  <a:schemeClr val="tx1"/>
                </a:solidFill>
              </a:rPr>
            </a:br>
            <a:endParaRPr lang="en-US" sz="3600" dirty="0" smtClean="0">
              <a:solidFill>
                <a:schemeClr val="tx1"/>
              </a:solidFill>
            </a:endParaRPr>
          </a:p>
          <a:p>
            <a:pPr algn="ctr" eaLnBrk="1" hangingPunct="1">
              <a:lnSpc>
                <a:spcPct val="90000"/>
              </a:lnSpc>
              <a:buFont typeface="Wingdings" pitchFamily="2" charset="2"/>
              <a:buNone/>
              <a:defRPr/>
            </a:pPr>
            <a:r>
              <a:rPr lang="en-US" sz="3600" dirty="0" smtClean="0">
                <a:solidFill>
                  <a:schemeClr val="tx1"/>
                </a:solidFill>
              </a:rPr>
              <a:t>to</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err="1" smtClean="0">
                <a:solidFill>
                  <a:schemeClr val="tx1"/>
                </a:solidFill>
              </a:rPr>
              <a:t>Mansoul</a:t>
            </a:r>
            <a:r>
              <a:rPr lang="en-US" sz="3600" dirty="0" smtClean="0">
                <a:solidFill>
                  <a:schemeClr val="tx1"/>
                </a:solidFill>
              </a:rPr>
              <a:t> barricades Ear-gate against Emmanuel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24200"/>
            <a:ext cx="9051925" cy="660400"/>
          </a:xfrm>
        </p:spPr>
        <p:txBody>
          <a:bodyPr/>
          <a:lstStyle/>
          <a:p>
            <a:pPr>
              <a:defRPr/>
            </a:pPr>
            <a:r>
              <a:rPr sz="4800" smtClean="0"/>
              <a:t>Application</a:t>
            </a:r>
            <a:endParaRPr sz="4800"/>
          </a:p>
        </p:txBody>
      </p:sp>
      <p:sp>
        <p:nvSpPr>
          <p:cNvPr id="4" name="Slide Number Placeholder 3"/>
          <p:cNvSpPr>
            <a:spLocks noGrp="1"/>
          </p:cNvSpPr>
          <p:nvPr>
            <p:ph type="sldNum" sz="quarter" idx="12"/>
          </p:nvPr>
        </p:nvSpPr>
        <p:spPr/>
        <p:txBody>
          <a:bodyPr/>
          <a:lstStyle/>
          <a:p>
            <a:pPr>
              <a:defRPr/>
            </a:pPr>
            <a:fld id="{9DA7953C-927F-4696-BF07-EE6F1669786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754063" y="0"/>
            <a:ext cx="8550275" cy="2438400"/>
          </a:xfrm>
        </p:spPr>
        <p:txBody>
          <a:bodyPr/>
          <a:lstStyle/>
          <a:p>
            <a:pPr eaLnBrk="1" hangingPunct="1">
              <a:defRPr/>
            </a:pPr>
            <a:r>
              <a:rPr sz="5900" dirty="0" smtClean="0"/>
              <a:t>The Holy War</a:t>
            </a:r>
          </a:p>
        </p:txBody>
      </p:sp>
      <p:pic>
        <p:nvPicPr>
          <p:cNvPr id="10243" name="Picture 5" descr="worldcastlecas"/>
          <p:cNvPicPr>
            <a:picLocks noChangeAspect="1" noChangeArrowheads="1"/>
          </p:cNvPicPr>
          <p:nvPr/>
        </p:nvPicPr>
        <p:blipFill>
          <a:blip r:embed="rId3" cstate="print"/>
          <a:srcRect/>
          <a:stretch>
            <a:fillRect/>
          </a:stretch>
        </p:blipFill>
        <p:spPr bwMode="auto">
          <a:xfrm>
            <a:off x="3865563" y="2159000"/>
            <a:ext cx="2141537" cy="27035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503238" y="568325"/>
            <a:ext cx="9051925" cy="895350"/>
          </a:xfrm>
        </p:spPr>
        <p:txBody>
          <a:bodyPr/>
          <a:lstStyle/>
          <a:p>
            <a:pPr eaLnBrk="1" hangingPunct="1">
              <a:defRPr/>
            </a:pPr>
            <a:r>
              <a:rPr sz="4400" smtClean="0"/>
              <a:t>Goals</a:t>
            </a:r>
          </a:p>
        </p:txBody>
      </p:sp>
      <p:sp>
        <p:nvSpPr>
          <p:cNvPr id="142340" name="Rectangle 4"/>
          <p:cNvSpPr>
            <a:spLocks noGrp="1" noChangeArrowheads="1"/>
          </p:cNvSpPr>
          <p:nvPr>
            <p:ph type="body" idx="1"/>
          </p:nvPr>
        </p:nvSpPr>
        <p:spPr>
          <a:xfrm>
            <a:off x="503238" y="1870075"/>
            <a:ext cx="9051925" cy="4632325"/>
          </a:xfrm>
        </p:spPr>
        <p:txBody>
          <a:bodyPr/>
          <a:lstStyle/>
          <a:p>
            <a:pPr eaLnBrk="1" hangingPunct="1">
              <a:lnSpc>
                <a:spcPct val="80000"/>
              </a:lnSpc>
              <a:buFontTx/>
              <a:buChar char="•"/>
              <a:defRPr/>
            </a:pPr>
            <a:r>
              <a:rPr sz="2800" smtClean="0">
                <a:solidFill>
                  <a:schemeClr val="tx1"/>
                </a:solidFill>
              </a:rPr>
              <a:t>To gain a greater understanding of the </a:t>
            </a:r>
            <a:r>
              <a:rPr sz="2800" smtClean="0"/>
              <a:t>spiritual warfare</a:t>
            </a:r>
            <a:r>
              <a:rPr sz="2800" smtClean="0">
                <a:solidFill>
                  <a:schemeClr val="tx1"/>
                </a:solidFill>
              </a:rPr>
              <a:t> in which we are engaged.</a:t>
            </a:r>
            <a:br>
              <a:rPr sz="2800" smtClean="0">
                <a:solidFill>
                  <a:schemeClr val="tx1"/>
                </a:solidFill>
              </a:rPr>
            </a:br>
            <a:endParaRPr sz="2800" smtClean="0">
              <a:solidFill>
                <a:schemeClr val="tx1"/>
              </a:solidFill>
            </a:endParaRPr>
          </a:p>
          <a:p>
            <a:pPr eaLnBrk="1" hangingPunct="1">
              <a:lnSpc>
                <a:spcPct val="80000"/>
              </a:lnSpc>
              <a:buFontTx/>
              <a:buChar char="•"/>
              <a:defRPr/>
            </a:pPr>
            <a:r>
              <a:rPr sz="2800" smtClean="0">
                <a:solidFill>
                  <a:schemeClr val="tx1"/>
                </a:solidFill>
              </a:rPr>
              <a:t>To develop a greater awareness of the </a:t>
            </a:r>
            <a:r>
              <a:rPr sz="2800" smtClean="0"/>
              <a:t>methods employed by Satan</a:t>
            </a:r>
            <a:r>
              <a:rPr sz="2800" smtClean="0">
                <a:solidFill>
                  <a:schemeClr val="tx1"/>
                </a:solidFill>
              </a:rPr>
              <a:t>.</a:t>
            </a:r>
            <a:br>
              <a:rPr sz="2800" smtClean="0">
                <a:solidFill>
                  <a:schemeClr val="tx1"/>
                </a:solidFill>
              </a:rPr>
            </a:br>
            <a:endParaRPr sz="2800" smtClean="0">
              <a:solidFill>
                <a:schemeClr val="tx1"/>
              </a:solidFill>
            </a:endParaRPr>
          </a:p>
          <a:p>
            <a:pPr eaLnBrk="1" hangingPunct="1">
              <a:lnSpc>
                <a:spcPct val="80000"/>
              </a:lnSpc>
              <a:buFontTx/>
              <a:buChar char="•"/>
              <a:defRPr/>
            </a:pPr>
            <a:r>
              <a:rPr sz="2800" smtClean="0">
                <a:solidFill>
                  <a:schemeClr val="tx1"/>
                </a:solidFill>
              </a:rPr>
              <a:t>To deepen our appreciation for the </a:t>
            </a:r>
            <a:r>
              <a:rPr sz="2800" smtClean="0"/>
              <a:t>grace of God</a:t>
            </a:r>
            <a:r>
              <a:rPr sz="2800" smtClean="0">
                <a:solidFill>
                  <a:schemeClr val="tx1"/>
                </a:solidFill>
              </a:rPr>
              <a:t> in saving sinners.</a:t>
            </a:r>
            <a:br>
              <a:rPr sz="2800" smtClean="0">
                <a:solidFill>
                  <a:schemeClr val="tx1"/>
                </a:solidFill>
              </a:rPr>
            </a:br>
            <a:endParaRPr sz="2800" smtClean="0">
              <a:solidFill>
                <a:schemeClr val="tx1"/>
              </a:solidFill>
            </a:endParaRPr>
          </a:p>
          <a:p>
            <a:pPr eaLnBrk="1" hangingPunct="1">
              <a:lnSpc>
                <a:spcPct val="80000"/>
              </a:lnSpc>
              <a:buFontTx/>
              <a:buChar char="•"/>
              <a:defRPr/>
            </a:pPr>
            <a:r>
              <a:rPr sz="2800" smtClean="0">
                <a:solidFill>
                  <a:schemeClr val="tx1"/>
                </a:solidFill>
              </a:rPr>
              <a:t>To learn more about ourselves through empathizing with </a:t>
            </a:r>
            <a:r>
              <a:rPr sz="2800" err="1" smtClean="0">
                <a:solidFill>
                  <a:schemeClr val="tx1"/>
                </a:solidFill>
              </a:rPr>
              <a:t>Mansoul</a:t>
            </a:r>
            <a:r>
              <a:rPr sz="2800" smtClean="0">
                <a:solidFill>
                  <a:schemeClr val="tx1"/>
                </a:solidFill>
              </a:rPr>
              <a:t> </a:t>
            </a:r>
            <a:r>
              <a:rPr sz="2800" smtClean="0"/>
              <a:t>(</a:t>
            </a:r>
            <a:r>
              <a:rPr sz="2800" err="1" smtClean="0"/>
              <a:t>Mansoul</a:t>
            </a:r>
            <a:r>
              <a:rPr sz="2800" smtClean="0"/>
              <a:t> = me)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503238" y="244475"/>
            <a:ext cx="9051925" cy="898525"/>
          </a:xfrm>
        </p:spPr>
        <p:txBody>
          <a:bodyPr/>
          <a:lstStyle/>
          <a:p>
            <a:pPr>
              <a:defRPr/>
            </a:pPr>
            <a:r>
              <a:rPr sz="4400"/>
              <a:t>Synopsis</a:t>
            </a:r>
          </a:p>
        </p:txBody>
      </p:sp>
      <p:sp>
        <p:nvSpPr>
          <p:cNvPr id="157700" name="Rectangle 4"/>
          <p:cNvSpPr>
            <a:spLocks noChangeArrowheads="1"/>
          </p:cNvSpPr>
          <p:nvPr/>
        </p:nvSpPr>
        <p:spPr bwMode="auto">
          <a:xfrm>
            <a:off x="304800" y="1905000"/>
            <a:ext cx="9448800" cy="3962400"/>
          </a:xfrm>
          <a:prstGeom prst="rect">
            <a:avLst/>
          </a:prstGeom>
          <a:noFill/>
          <a:ln w="9525">
            <a:noFill/>
            <a:miter lim="800000"/>
            <a:headEnd/>
            <a:tailEnd/>
          </a:ln>
          <a:effectLst/>
        </p:spPr>
        <p:txBody>
          <a:bodyPr lIns="99276" tIns="49638" rIns="99276" bIns="49638" anchor="ctr"/>
          <a:lstStyle/>
          <a:p>
            <a:pPr algn="ctr" defTabSz="992188">
              <a:lnSpc>
                <a:spcPct val="100000"/>
              </a:lnSpc>
              <a:spcAft>
                <a:spcPts val="1200"/>
              </a:spcAft>
              <a:buFontTx/>
              <a:buNone/>
              <a:defRPr/>
            </a:pPr>
            <a:r>
              <a:rPr lang="en-US" sz="4400" dirty="0" smtClean="0">
                <a:solidFill>
                  <a:schemeClr val="tx1"/>
                </a:solidFill>
                <a:effectLst>
                  <a:outerShdw blurRad="38100" dist="38100" dir="2700000" algn="tl">
                    <a:srgbClr val="000000"/>
                  </a:outerShdw>
                </a:effectLst>
              </a:rPr>
              <a:t>Unable to make any further progress against the town, the Captains petition </a:t>
            </a:r>
            <a:r>
              <a:rPr lang="en-US" sz="4400" dirty="0" err="1" smtClean="0">
                <a:solidFill>
                  <a:schemeClr val="tx1"/>
                </a:solidFill>
                <a:effectLst>
                  <a:outerShdw blurRad="38100" dist="38100" dir="2700000" algn="tl">
                    <a:srgbClr val="000000"/>
                  </a:outerShdw>
                </a:effectLst>
              </a:rPr>
              <a:t>Shaddai</a:t>
            </a:r>
            <a:r>
              <a:rPr lang="en-US" sz="4400" dirty="0" smtClean="0">
                <a:solidFill>
                  <a:schemeClr val="tx1"/>
                </a:solidFill>
                <a:effectLst>
                  <a:outerShdw blurRad="38100" dist="38100" dir="2700000" algn="tl">
                    <a:srgbClr val="000000"/>
                  </a:outerShdw>
                </a:effectLst>
              </a:rPr>
              <a:t> who sends Emmanuel with reinforcements.</a:t>
            </a:r>
            <a:br>
              <a:rPr lang="en-US" sz="4400" dirty="0" smtClean="0">
                <a:solidFill>
                  <a:schemeClr val="tx1"/>
                </a:solidFill>
                <a:effectLst>
                  <a:outerShdw blurRad="38100" dist="38100" dir="2700000" algn="tl">
                    <a:srgbClr val="000000"/>
                  </a:outerShdw>
                </a:effectLst>
              </a:rPr>
            </a:br>
            <a:r>
              <a:rPr lang="en-US" sz="4400" dirty="0" smtClean="0">
                <a:solidFill>
                  <a:schemeClr val="tx1"/>
                </a:solidFill>
                <a:effectLst>
                  <a:outerShdw blurRad="38100" dist="38100" dir="2700000" algn="tl">
                    <a:srgbClr val="000000"/>
                  </a:outerShdw>
                </a:effectLst>
              </a:rPr>
              <a:t>Yet Emmanuel Himself is rejected by </a:t>
            </a:r>
            <a:r>
              <a:rPr lang="en-US" sz="4400" dirty="0" err="1" smtClean="0">
                <a:solidFill>
                  <a:schemeClr val="tx1"/>
                </a:solidFill>
                <a:effectLst>
                  <a:outerShdw blurRad="38100" dist="38100" dir="2700000" algn="tl">
                    <a:srgbClr val="000000"/>
                  </a:outerShdw>
                </a:effectLst>
              </a:rPr>
              <a:t>Mansoul</a:t>
            </a:r>
            <a:r>
              <a:rPr lang="en-US" sz="4400" dirty="0" smtClean="0">
                <a:solidFill>
                  <a:schemeClr val="tx1"/>
                </a:solidFill>
                <a:effectLst>
                  <a:outerShdw blurRad="38100" dist="38100" dir="2700000" algn="tl">
                    <a:srgbClr val="000000"/>
                  </a:outerShdw>
                </a:effectLst>
              </a:rPr>
              <a:t>.</a:t>
            </a:r>
            <a:endParaRPr lang="en-US" sz="4400" dirty="0" smtClean="0">
              <a:solidFill>
                <a:schemeClr val="tx1"/>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503238" y="650875"/>
            <a:ext cx="9051925" cy="568325"/>
          </a:xfrm>
        </p:spPr>
        <p:txBody>
          <a:bodyPr/>
          <a:lstStyle/>
          <a:p>
            <a:pPr eaLnBrk="1" hangingPunct="1">
              <a:defRPr/>
            </a:pPr>
            <a:r>
              <a:rPr sz="4300" smtClean="0">
                <a:solidFill>
                  <a:schemeClr val="tx1"/>
                </a:solidFill>
              </a:rPr>
              <a:t>Key Questions</a:t>
            </a:r>
          </a:p>
        </p:txBody>
      </p:sp>
      <p:sp>
        <p:nvSpPr>
          <p:cNvPr id="129027" name="Rectangle 3"/>
          <p:cNvSpPr>
            <a:spLocks noGrp="1" noChangeArrowheads="1"/>
          </p:cNvSpPr>
          <p:nvPr>
            <p:ph type="body" idx="1"/>
          </p:nvPr>
        </p:nvSpPr>
        <p:spPr>
          <a:xfrm>
            <a:off x="503238" y="2032000"/>
            <a:ext cx="9051925" cy="3495675"/>
          </a:xfrm>
        </p:spPr>
        <p:txBody>
          <a:bodyPr/>
          <a:lstStyle/>
          <a:p>
            <a:pPr eaLnBrk="1" hangingPunct="1">
              <a:lnSpc>
                <a:spcPct val="80000"/>
              </a:lnSpc>
              <a:buFontTx/>
              <a:buChar char="•"/>
              <a:defRPr/>
            </a:pPr>
            <a:r>
              <a:rPr sz="3200" smtClean="0">
                <a:solidFill>
                  <a:schemeClr val="tx1"/>
                </a:solidFill>
              </a:rPr>
              <a:t>What primary Bible passages come to your mind as you read this assignment?</a:t>
            </a:r>
            <a:br>
              <a:rPr sz="3200" smtClean="0">
                <a:solidFill>
                  <a:schemeClr val="tx1"/>
                </a:solidFill>
              </a:rPr>
            </a:br>
            <a:endParaRPr sz="3200" smtClean="0">
              <a:solidFill>
                <a:schemeClr val="tx1"/>
              </a:solidFill>
            </a:endParaRPr>
          </a:p>
          <a:p>
            <a:pPr eaLnBrk="1" hangingPunct="1">
              <a:lnSpc>
                <a:spcPct val="80000"/>
              </a:lnSpc>
              <a:buFontTx/>
              <a:buChar char="•"/>
              <a:defRPr/>
            </a:pPr>
            <a:r>
              <a:rPr sz="3200" smtClean="0">
                <a:solidFill>
                  <a:schemeClr val="tx1"/>
                </a:solidFill>
              </a:rPr>
              <a:t>To what degree does the story accurately depict Bible teaching?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a:t>
            </a:r>
            <a:endParaRPr lang="en-US" dirty="0"/>
          </a:p>
        </p:txBody>
      </p:sp>
      <p:sp>
        <p:nvSpPr>
          <p:cNvPr id="3" name="Content Placeholder 2"/>
          <p:cNvSpPr>
            <a:spLocks noGrp="1"/>
          </p:cNvSpPr>
          <p:nvPr>
            <p:ph idx="1"/>
          </p:nvPr>
        </p:nvSpPr>
        <p:spPr/>
        <p:txBody>
          <a:bodyPr/>
          <a:lstStyle/>
          <a:p>
            <a:r>
              <a:rPr lang="en-US" dirty="0" smtClean="0"/>
              <a:t>We want to:</a:t>
            </a:r>
          </a:p>
          <a:p>
            <a:pPr lvl="1"/>
            <a:r>
              <a:rPr lang="en-US" dirty="0" smtClean="0"/>
              <a:t>Retain our old leadership</a:t>
            </a:r>
          </a:p>
          <a:p>
            <a:pPr lvl="1"/>
            <a:r>
              <a:rPr lang="en-US" dirty="0" smtClean="0"/>
              <a:t>Retain all aspects of our present rebellion without penalty</a:t>
            </a:r>
          </a:p>
          <a:p>
            <a:pPr lvl="1"/>
            <a:r>
              <a:rPr lang="en-US" dirty="0" smtClean="0"/>
              <a:t>Retain our former practices engaged in under </a:t>
            </a:r>
            <a:r>
              <a:rPr lang="en-US" dirty="0" err="1" smtClean="0"/>
              <a:t>Diabolus</a:t>
            </a:r>
            <a:endParaRPr lang="en-US" dirty="0" smtClean="0"/>
          </a:p>
          <a:p>
            <a:pPr lvl="1"/>
            <a:r>
              <a:rPr lang="en-US" dirty="0" smtClean="0"/>
              <a:t>Have veto power over any new authority</a:t>
            </a:r>
            <a:br>
              <a:rPr lang="en-US" dirty="0" smtClean="0"/>
            </a:br>
            <a:endParaRPr lang="en-US" dirty="0" smtClean="0"/>
          </a:p>
          <a:p>
            <a:r>
              <a:rPr lang="en-US" dirty="0" smtClean="0"/>
              <a:t>Basically:</a:t>
            </a:r>
          </a:p>
          <a:p>
            <a:pPr lvl="1"/>
            <a:r>
              <a:rPr lang="en-US" dirty="0" smtClean="0"/>
              <a:t> “We will surrender to you if we can do it without surrendering.” </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Move</a:t>
            </a:r>
            <a:endParaRPr lang="en-US" dirty="0"/>
          </a:p>
        </p:txBody>
      </p:sp>
      <p:sp>
        <p:nvSpPr>
          <p:cNvPr id="3" name="Content Placeholder 2"/>
          <p:cNvSpPr>
            <a:spLocks noGrp="1"/>
          </p:cNvSpPr>
          <p:nvPr>
            <p:ph idx="1"/>
          </p:nvPr>
        </p:nvSpPr>
        <p:spPr/>
        <p:txBody>
          <a:bodyPr/>
          <a:lstStyle/>
          <a:p>
            <a:pPr>
              <a:buNone/>
            </a:pPr>
            <a:r>
              <a:rPr lang="en-US" dirty="0" smtClean="0"/>
              <a:t>What does </a:t>
            </a:r>
            <a:r>
              <a:rPr lang="en-US" dirty="0" err="1" smtClean="0"/>
              <a:t>Diabolus</a:t>
            </a:r>
            <a:r>
              <a:rPr lang="en-US" dirty="0" smtClean="0"/>
              <a:t> do first in today’s section?</a:t>
            </a:r>
          </a:p>
          <a:p>
            <a:pPr>
              <a:buNone/>
            </a:pPr>
            <a:r>
              <a:rPr lang="en-US" dirty="0" smtClean="0">
                <a:solidFill>
                  <a:schemeClr val="tx1"/>
                </a:solidFill>
              </a:rPr>
              <a:t>He imprisons Lord Understanding and Mr. Conscience</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sp>
        <p:nvSpPr>
          <p:cNvPr id="3" name="Content Placeholder 2"/>
          <p:cNvSpPr>
            <a:spLocks noGrp="1"/>
          </p:cNvSpPr>
          <p:nvPr>
            <p:ph idx="1"/>
          </p:nvPr>
        </p:nvSpPr>
        <p:spPr/>
        <p:txBody>
          <a:bodyPr/>
          <a:lstStyle/>
          <a:p>
            <a:r>
              <a:rPr lang="en-US" dirty="0" smtClean="0"/>
              <a:t>The town continues to resist</a:t>
            </a:r>
          </a:p>
          <a:p>
            <a:r>
              <a:rPr lang="en-US" dirty="0" smtClean="0"/>
              <a:t>The captains decide to trumpet further appeals to the town. Why did they continue with this strategy?</a:t>
            </a:r>
          </a:p>
          <a:p>
            <a:pPr lvl="1"/>
            <a:r>
              <a:rPr lang="en-US" dirty="0" smtClean="0"/>
              <a:t>There was a possibility of response</a:t>
            </a:r>
          </a:p>
          <a:p>
            <a:pPr lvl="1"/>
            <a:r>
              <a:rPr lang="en-US" dirty="0" smtClean="0"/>
              <a:t>The town seemed “more inclinable than heretofore”</a:t>
            </a:r>
          </a:p>
          <a:p>
            <a:pPr lvl="1"/>
            <a:r>
              <a:rPr lang="en-US" dirty="0" smtClean="0"/>
              <a:t>They desired to do nothing that would harden the hearts of the townsmen unnecessarily</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9051925" cy="660400"/>
          </a:xfrm>
        </p:spPr>
        <p:txBody>
          <a:bodyPr/>
          <a:lstStyle/>
          <a:p>
            <a:r>
              <a:rPr lang="en-US" dirty="0" smtClean="0"/>
              <a:t>Trumpeter’s Message</a:t>
            </a:r>
            <a:endParaRPr lang="en-US" dirty="0"/>
          </a:p>
        </p:txBody>
      </p:sp>
      <p:sp>
        <p:nvSpPr>
          <p:cNvPr id="3" name="Content Placeholder 2"/>
          <p:cNvSpPr>
            <a:spLocks noGrp="1"/>
          </p:cNvSpPr>
          <p:nvPr>
            <p:ph idx="1"/>
          </p:nvPr>
        </p:nvSpPr>
        <p:spPr>
          <a:xfrm>
            <a:off x="503238" y="1143000"/>
            <a:ext cx="9051925" cy="5207000"/>
          </a:xfrm>
        </p:spPr>
        <p:txBody>
          <a:bodyPr/>
          <a:lstStyle/>
          <a:p>
            <a:r>
              <a:rPr lang="en-US" dirty="0" smtClean="0"/>
              <a:t>The captains send the trumpeter with a message</a:t>
            </a:r>
          </a:p>
          <a:p>
            <a:r>
              <a:rPr lang="en-US" dirty="0" smtClean="0"/>
              <a:t>In response, </a:t>
            </a:r>
            <a:r>
              <a:rPr lang="en-US" dirty="0" err="1" smtClean="0"/>
              <a:t>Diabolus</a:t>
            </a:r>
            <a:r>
              <a:rPr lang="en-US" dirty="0" smtClean="0"/>
              <a:t> makes a speech to the town</a:t>
            </a:r>
          </a:p>
          <a:p>
            <a:r>
              <a:rPr lang="en-US" dirty="0" smtClean="0"/>
              <a:t>What does he say about </a:t>
            </a:r>
            <a:r>
              <a:rPr lang="en-US" dirty="0" err="1" smtClean="0"/>
              <a:t>Shaddai</a:t>
            </a:r>
            <a:r>
              <a:rPr lang="en-US" dirty="0" smtClean="0"/>
              <a:t>?</a:t>
            </a:r>
          </a:p>
          <a:p>
            <a:pPr lvl="1"/>
            <a:r>
              <a:rPr lang="en-US" dirty="0" smtClean="0"/>
              <a:t>The greatness of God </a:t>
            </a:r>
            <a:r>
              <a:rPr lang="en-US" dirty="0" smtClean="0"/>
              <a:t>is to </a:t>
            </a:r>
            <a:r>
              <a:rPr lang="en-US" dirty="0" smtClean="0"/>
              <a:t>be shunned rather than </a:t>
            </a:r>
            <a:r>
              <a:rPr lang="en-US" dirty="0" smtClean="0"/>
              <a:t>enjoyed.</a:t>
            </a:r>
            <a:endParaRPr lang="en-US" dirty="0" smtClean="0"/>
          </a:p>
          <a:p>
            <a:pPr lvl="1"/>
            <a:r>
              <a:rPr lang="en-US" dirty="0" smtClean="0"/>
              <a:t>If </a:t>
            </a:r>
            <a:r>
              <a:rPr lang="en-US" dirty="0" smtClean="0"/>
              <a:t>the thought of a distant </a:t>
            </a:r>
            <a:r>
              <a:rPr lang="en-US" dirty="0" err="1" smtClean="0"/>
              <a:t>Shaddai</a:t>
            </a:r>
            <a:r>
              <a:rPr lang="en-US" dirty="0" smtClean="0"/>
              <a:t> is distasteful, what must it be like in His presence?</a:t>
            </a:r>
          </a:p>
          <a:p>
            <a:pPr lvl="1"/>
            <a:r>
              <a:rPr lang="en-US" dirty="0" smtClean="0"/>
              <a:t>The subjects of </a:t>
            </a:r>
            <a:r>
              <a:rPr lang="en-US" dirty="0" err="1" smtClean="0"/>
              <a:t>Shaddai</a:t>
            </a:r>
            <a:r>
              <a:rPr lang="en-US" dirty="0" smtClean="0"/>
              <a:t> are all “enslaved”, “unhappy”, and “trampled</a:t>
            </a:r>
            <a:r>
              <a:rPr lang="en-US" dirty="0" smtClean="0"/>
              <a:t>.”</a:t>
            </a:r>
          </a:p>
          <a:p>
            <a:r>
              <a:rPr lang="en-US" dirty="0" smtClean="0"/>
              <a:t>What does he say about </a:t>
            </a:r>
            <a:r>
              <a:rPr lang="en-US" dirty="0" smtClean="0"/>
              <a:t>himself?</a:t>
            </a:r>
            <a:endParaRPr lang="en-US" dirty="0" smtClean="0"/>
          </a:p>
          <a:p>
            <a:pPr lvl="1"/>
            <a:r>
              <a:rPr lang="en-US" dirty="0" smtClean="0"/>
              <a:t>“</a:t>
            </a:r>
            <a:r>
              <a:rPr lang="en-US" dirty="0" smtClean="0"/>
              <a:t>I, your prince, am familiar </a:t>
            </a:r>
            <a:r>
              <a:rPr lang="en-US" dirty="0" smtClean="0"/>
              <a:t>with </a:t>
            </a:r>
            <a:r>
              <a:rPr lang="en-US" dirty="0" smtClean="0"/>
              <a:t>you, and you may play with me as you would with a grasshopper.”</a:t>
            </a:r>
          </a:p>
          <a:p>
            <a:pPr lvl="1"/>
            <a:r>
              <a:rPr lang="en-US" dirty="0" smtClean="0"/>
              <a:t>This implies that the townsmen have more control and less to fear in their relationship with </a:t>
            </a:r>
            <a:r>
              <a:rPr lang="en-US" dirty="0" err="1" smtClean="0"/>
              <a:t>Diabolus</a:t>
            </a:r>
            <a:r>
              <a:rPr lang="en-US" dirty="0" smtClean="0"/>
              <a:t> </a:t>
            </a:r>
            <a:r>
              <a:rPr lang="en-US" dirty="0" smtClean="0"/>
              <a:t>than with </a:t>
            </a:r>
            <a:r>
              <a:rPr lang="en-US" dirty="0" err="1" smtClean="0"/>
              <a:t>Shaddai</a:t>
            </a:r>
            <a:r>
              <a:rPr lang="en-US" dirty="0" smtClean="0"/>
              <a:t>.</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276" tIns="49638" rIns="99276" bIns="49638" numCol="1" anchor="t" anchorCtr="0" compatLnSpc="1">
        <a:prstTxWarp prst="textNoShape">
          <a:avLst/>
        </a:prstTxWarp>
      </a:bodyPr>
      <a:lstStyle>
        <a:defPPr marL="228600" marR="0" indent="-228600" algn="l" defTabSz="992188" rtl="0" eaLnBrk="1" fontAlgn="base" latinLnBrk="0" hangingPunct="1">
          <a:lnSpc>
            <a:spcPct val="80000"/>
          </a:lnSpc>
          <a:spcBef>
            <a:spcPct val="40000"/>
          </a:spcBef>
          <a:spcAft>
            <a:spcPct val="0"/>
          </a:spcAft>
          <a:buClr>
            <a:schemeClr val="hlink"/>
          </a:buClr>
          <a:buSzPct val="65000"/>
          <a:buFontTx/>
          <a:buChar char="•"/>
          <a:tabLst/>
          <a:defRPr kumimoji="0" lang="en-US" sz="2400" b="0" i="0" u="none" strike="noStrike" cap="none" normalizeH="0" baseline="0" smtClean="0">
            <a:ln>
              <a:noFill/>
            </a:ln>
            <a:solidFill>
              <a:schemeClr val="folHlink"/>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276" tIns="49638" rIns="99276" bIns="49638" numCol="1" anchor="t" anchorCtr="0" compatLnSpc="1">
        <a:prstTxWarp prst="textNoShape">
          <a:avLst/>
        </a:prstTxWarp>
      </a:bodyPr>
      <a:lstStyle>
        <a:defPPr marL="228600" marR="0" indent="-228600" algn="l" defTabSz="992188" rtl="0" eaLnBrk="1" fontAlgn="base" latinLnBrk="0" hangingPunct="1">
          <a:lnSpc>
            <a:spcPct val="80000"/>
          </a:lnSpc>
          <a:spcBef>
            <a:spcPct val="40000"/>
          </a:spcBef>
          <a:spcAft>
            <a:spcPct val="0"/>
          </a:spcAft>
          <a:buClr>
            <a:schemeClr val="hlink"/>
          </a:buClr>
          <a:buSzPct val="65000"/>
          <a:buFontTx/>
          <a:buChar char="•"/>
          <a:tabLst/>
          <a:defRPr kumimoji="0" lang="en-US" sz="2400" b="0" i="0" u="none" strike="noStrike" cap="none" normalizeH="0" baseline="0" smtClean="0">
            <a:ln>
              <a:noFill/>
            </a:ln>
            <a:solidFill>
              <a:schemeClr val="folHlink"/>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20488</TotalTime>
  <Words>1377</Words>
  <Application>Microsoft Office PowerPoint</Application>
  <PresentationFormat>Custom</PresentationFormat>
  <Paragraphs>195</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Textured</vt:lpstr>
      <vt:lpstr>The Holy War</vt:lpstr>
      <vt:lpstr>Week 6</vt:lpstr>
      <vt:lpstr>Goals</vt:lpstr>
      <vt:lpstr>Synopsis</vt:lpstr>
      <vt:lpstr>Key Questions</vt:lpstr>
      <vt:lpstr>Conditions</vt:lpstr>
      <vt:lpstr>First Move</vt:lpstr>
      <vt:lpstr>Strategy</vt:lpstr>
      <vt:lpstr>Trumpeter’s Message</vt:lpstr>
      <vt:lpstr>Response</vt:lpstr>
      <vt:lpstr>Slide 11</vt:lpstr>
      <vt:lpstr>Petition</vt:lpstr>
      <vt:lpstr>Slide 13</vt:lpstr>
      <vt:lpstr>The 5 Additional Captains</vt:lpstr>
      <vt:lpstr>Reinforcements</vt:lpstr>
      <vt:lpstr>Reinforcements</vt:lpstr>
      <vt:lpstr>Diabolus and Emmanuel</vt:lpstr>
      <vt:lpstr>Slide 18</vt:lpstr>
      <vt:lpstr>Response</vt:lpstr>
      <vt:lpstr>Application</vt:lpstr>
      <vt:lpstr>The Holy War</vt:lpstr>
    </vt:vector>
  </TitlesOfParts>
  <Company>TetraData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Peter</dc:title>
  <dc:creator>dhowell</dc:creator>
  <cp:lastModifiedBy>dhowell</cp:lastModifiedBy>
  <cp:revision>2000</cp:revision>
  <dcterms:created xsi:type="dcterms:W3CDTF">2006-10-08T05:19:31Z</dcterms:created>
  <dcterms:modified xsi:type="dcterms:W3CDTF">2017-10-08T02:55:30Z</dcterms:modified>
</cp:coreProperties>
</file>