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8" r:id="rId1"/>
  </p:sldMasterIdLst>
  <p:notesMasterIdLst>
    <p:notesMasterId r:id="rId18"/>
  </p:notesMasterIdLst>
  <p:handoutMasterIdLst>
    <p:handoutMasterId r:id="rId19"/>
  </p:handoutMasterIdLst>
  <p:sldIdLst>
    <p:sldId id="256" r:id="rId2"/>
    <p:sldId id="259" r:id="rId3"/>
    <p:sldId id="263" r:id="rId4"/>
    <p:sldId id="291" r:id="rId5"/>
    <p:sldId id="293" r:id="rId6"/>
    <p:sldId id="294" r:id="rId7"/>
    <p:sldId id="295" r:id="rId8"/>
    <p:sldId id="298" r:id="rId9"/>
    <p:sldId id="299" r:id="rId10"/>
    <p:sldId id="297" r:id="rId11"/>
    <p:sldId id="300" r:id="rId12"/>
    <p:sldId id="296" r:id="rId13"/>
    <p:sldId id="301" r:id="rId14"/>
    <p:sldId id="302" r:id="rId15"/>
    <p:sldId id="303" r:id="rId16"/>
    <p:sldId id="292" r:id="rId17"/>
  </p:sldIdLst>
  <p:sldSz cx="10058400" cy="7315200"/>
  <p:notesSz cx="9283700" cy="7004050"/>
  <p:defaultTextStyle>
    <a:defPPr>
      <a:defRPr lang="en-US"/>
    </a:defPPr>
    <a:lvl1pPr algn="l" rtl="0" fontAlgn="base">
      <a:lnSpc>
        <a:spcPct val="80000"/>
      </a:lnSpc>
      <a:spcBef>
        <a:spcPct val="40000"/>
      </a:spcBef>
      <a:spcAft>
        <a:spcPct val="0"/>
      </a:spcAft>
      <a:buClr>
        <a:schemeClr val="hlink"/>
      </a:buClr>
      <a:buSzPct val="65000"/>
      <a:buChar char="•"/>
      <a:defRPr sz="2400" kern="1200">
        <a:solidFill>
          <a:schemeClr val="folHlink"/>
        </a:solidFill>
        <a:effectLst>
          <a:outerShdw blurRad="38100" dist="38100" dir="2700000" algn="tl">
            <a:srgbClr val="000000">
              <a:alpha val="43137"/>
            </a:srgbClr>
          </a:outerShdw>
        </a:effectLst>
        <a:latin typeface="Tahoma" pitchFamily="34" charset="0"/>
        <a:ea typeface="+mn-ea"/>
        <a:cs typeface="+mn-cs"/>
      </a:defRPr>
    </a:lvl1pPr>
    <a:lvl2pPr marL="457200" algn="l" rtl="0" fontAlgn="base">
      <a:lnSpc>
        <a:spcPct val="80000"/>
      </a:lnSpc>
      <a:spcBef>
        <a:spcPct val="40000"/>
      </a:spcBef>
      <a:spcAft>
        <a:spcPct val="0"/>
      </a:spcAft>
      <a:buClr>
        <a:schemeClr val="hlink"/>
      </a:buClr>
      <a:buSzPct val="65000"/>
      <a:buChar char="•"/>
      <a:defRPr sz="2400" kern="1200">
        <a:solidFill>
          <a:schemeClr val="folHlink"/>
        </a:solidFill>
        <a:effectLst>
          <a:outerShdw blurRad="38100" dist="38100" dir="2700000" algn="tl">
            <a:srgbClr val="000000">
              <a:alpha val="43137"/>
            </a:srgbClr>
          </a:outerShdw>
        </a:effectLst>
        <a:latin typeface="Tahoma" pitchFamily="34" charset="0"/>
        <a:ea typeface="+mn-ea"/>
        <a:cs typeface="+mn-cs"/>
      </a:defRPr>
    </a:lvl2pPr>
    <a:lvl3pPr marL="914400" algn="l" rtl="0" fontAlgn="base">
      <a:lnSpc>
        <a:spcPct val="80000"/>
      </a:lnSpc>
      <a:spcBef>
        <a:spcPct val="40000"/>
      </a:spcBef>
      <a:spcAft>
        <a:spcPct val="0"/>
      </a:spcAft>
      <a:buClr>
        <a:schemeClr val="hlink"/>
      </a:buClr>
      <a:buSzPct val="65000"/>
      <a:buChar char="•"/>
      <a:defRPr sz="2400" kern="1200">
        <a:solidFill>
          <a:schemeClr val="folHlink"/>
        </a:solidFill>
        <a:effectLst>
          <a:outerShdw blurRad="38100" dist="38100" dir="2700000" algn="tl">
            <a:srgbClr val="000000">
              <a:alpha val="43137"/>
            </a:srgbClr>
          </a:outerShdw>
        </a:effectLst>
        <a:latin typeface="Tahoma" pitchFamily="34" charset="0"/>
        <a:ea typeface="+mn-ea"/>
        <a:cs typeface="+mn-cs"/>
      </a:defRPr>
    </a:lvl3pPr>
    <a:lvl4pPr marL="1371600" algn="l" rtl="0" fontAlgn="base">
      <a:lnSpc>
        <a:spcPct val="80000"/>
      </a:lnSpc>
      <a:spcBef>
        <a:spcPct val="40000"/>
      </a:spcBef>
      <a:spcAft>
        <a:spcPct val="0"/>
      </a:spcAft>
      <a:buClr>
        <a:schemeClr val="hlink"/>
      </a:buClr>
      <a:buSzPct val="65000"/>
      <a:buChar char="•"/>
      <a:defRPr sz="2400" kern="1200">
        <a:solidFill>
          <a:schemeClr val="folHlink"/>
        </a:solidFill>
        <a:effectLst>
          <a:outerShdw blurRad="38100" dist="38100" dir="2700000" algn="tl">
            <a:srgbClr val="000000">
              <a:alpha val="43137"/>
            </a:srgbClr>
          </a:outerShdw>
        </a:effectLst>
        <a:latin typeface="Tahoma" pitchFamily="34" charset="0"/>
        <a:ea typeface="+mn-ea"/>
        <a:cs typeface="+mn-cs"/>
      </a:defRPr>
    </a:lvl4pPr>
    <a:lvl5pPr marL="1828800" algn="l" rtl="0" fontAlgn="base">
      <a:lnSpc>
        <a:spcPct val="80000"/>
      </a:lnSpc>
      <a:spcBef>
        <a:spcPct val="40000"/>
      </a:spcBef>
      <a:spcAft>
        <a:spcPct val="0"/>
      </a:spcAft>
      <a:buClr>
        <a:schemeClr val="hlink"/>
      </a:buClr>
      <a:buSzPct val="65000"/>
      <a:buChar char="•"/>
      <a:defRPr sz="2400" kern="1200">
        <a:solidFill>
          <a:schemeClr val="folHlink"/>
        </a:solidFill>
        <a:effectLst>
          <a:outerShdw blurRad="38100" dist="38100" dir="2700000" algn="tl">
            <a:srgbClr val="000000">
              <a:alpha val="43137"/>
            </a:srgbClr>
          </a:outerShdw>
        </a:effectLst>
        <a:latin typeface="Tahoma" pitchFamily="34" charset="0"/>
        <a:ea typeface="+mn-ea"/>
        <a:cs typeface="+mn-cs"/>
      </a:defRPr>
    </a:lvl5pPr>
    <a:lvl6pPr marL="2286000" algn="l" defTabSz="914400" rtl="0" eaLnBrk="1" latinLnBrk="0" hangingPunct="1">
      <a:defRPr sz="2400" kern="1200">
        <a:solidFill>
          <a:schemeClr val="folHlink"/>
        </a:solidFill>
        <a:effectLst>
          <a:outerShdw blurRad="38100" dist="38100" dir="2700000" algn="tl">
            <a:srgbClr val="000000">
              <a:alpha val="43137"/>
            </a:srgbClr>
          </a:outerShdw>
        </a:effectLst>
        <a:latin typeface="Tahoma" pitchFamily="34" charset="0"/>
        <a:ea typeface="+mn-ea"/>
        <a:cs typeface="+mn-cs"/>
      </a:defRPr>
    </a:lvl6pPr>
    <a:lvl7pPr marL="2743200" algn="l" defTabSz="914400" rtl="0" eaLnBrk="1" latinLnBrk="0" hangingPunct="1">
      <a:defRPr sz="2400" kern="1200">
        <a:solidFill>
          <a:schemeClr val="folHlink"/>
        </a:solidFill>
        <a:effectLst>
          <a:outerShdw blurRad="38100" dist="38100" dir="2700000" algn="tl">
            <a:srgbClr val="000000">
              <a:alpha val="43137"/>
            </a:srgbClr>
          </a:outerShdw>
        </a:effectLst>
        <a:latin typeface="Tahoma" pitchFamily="34" charset="0"/>
        <a:ea typeface="+mn-ea"/>
        <a:cs typeface="+mn-cs"/>
      </a:defRPr>
    </a:lvl7pPr>
    <a:lvl8pPr marL="3200400" algn="l" defTabSz="914400" rtl="0" eaLnBrk="1" latinLnBrk="0" hangingPunct="1">
      <a:defRPr sz="2400" kern="1200">
        <a:solidFill>
          <a:schemeClr val="folHlink"/>
        </a:solidFill>
        <a:effectLst>
          <a:outerShdw blurRad="38100" dist="38100" dir="2700000" algn="tl">
            <a:srgbClr val="000000">
              <a:alpha val="43137"/>
            </a:srgbClr>
          </a:outerShdw>
        </a:effectLst>
        <a:latin typeface="Tahoma" pitchFamily="34" charset="0"/>
        <a:ea typeface="+mn-ea"/>
        <a:cs typeface="+mn-cs"/>
      </a:defRPr>
    </a:lvl8pPr>
    <a:lvl9pPr marL="3657600" algn="l" defTabSz="914400" rtl="0" eaLnBrk="1" latinLnBrk="0" hangingPunct="1">
      <a:defRPr sz="2400" kern="1200">
        <a:solidFill>
          <a:schemeClr val="folHlink"/>
        </a:solidFill>
        <a:effectLst>
          <a:outerShdw blurRad="38100" dist="38100" dir="2700000" algn="tl">
            <a:srgbClr val="000000">
              <a:alpha val="43137"/>
            </a:srgbClr>
          </a:outerShdw>
        </a:effectLst>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FF00"/>
    <a:srgbClr val="FFCC99"/>
    <a:srgbClr val="0000FF"/>
    <a:srgbClr val="009900"/>
    <a:srgbClr val="CC0000"/>
    <a:srgbClr val="FFFF99"/>
    <a:srgbClr val="9966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48" autoAdjust="0"/>
  </p:normalViewPr>
  <p:slideViewPr>
    <p:cSldViewPr>
      <p:cViewPr varScale="1">
        <p:scale>
          <a:sx n="99" d="100"/>
          <a:sy n="99" d="100"/>
        </p:scale>
        <p:origin x="-858" y="-102"/>
      </p:cViewPr>
      <p:guideLst>
        <p:guide orient="horz" pos="2304"/>
        <p:guide pos="31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28" d="100"/>
          <a:sy n="128" d="100"/>
        </p:scale>
        <p:origin x="-1128" y="-84"/>
      </p:cViewPr>
      <p:guideLst>
        <p:guide orient="horz" pos="2206"/>
        <p:guide pos="292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hdr" sz="quarter"/>
          </p:nvPr>
        </p:nvSpPr>
        <p:spPr bwMode="auto">
          <a:xfrm>
            <a:off x="0" y="0"/>
            <a:ext cx="4022725" cy="350838"/>
          </a:xfrm>
          <a:prstGeom prst="rect">
            <a:avLst/>
          </a:prstGeom>
          <a:noFill/>
          <a:ln w="9525">
            <a:noFill/>
            <a:miter lim="800000"/>
            <a:headEnd/>
            <a:tailEnd/>
          </a:ln>
          <a:effectLst/>
        </p:spPr>
        <p:txBody>
          <a:bodyPr vert="horz" wrap="square" lIns="93068" tIns="46534" rIns="93068" bIns="46534" numCol="1" anchor="t" anchorCtr="0" compatLnSpc="1">
            <a:prstTxWarp prst="textNoShape">
              <a:avLst/>
            </a:prstTxWarp>
          </a:bodyPr>
          <a:lstStyle>
            <a:lvl1pPr defTabSz="930275">
              <a:lnSpc>
                <a:spcPct val="100000"/>
              </a:lnSpc>
              <a:spcBef>
                <a:spcPct val="0"/>
              </a:spcBef>
              <a:buClrTx/>
              <a:buSzTx/>
              <a:buFontTx/>
              <a:buNone/>
              <a:defRPr sz="1200">
                <a:solidFill>
                  <a:schemeClr val="tx1"/>
                </a:solidFill>
                <a:effectLst/>
                <a:latin typeface="Arial" charset="0"/>
              </a:defRPr>
            </a:lvl1pPr>
          </a:lstStyle>
          <a:p>
            <a:pPr>
              <a:defRPr/>
            </a:pPr>
            <a:endParaRPr lang="en-US"/>
          </a:p>
        </p:txBody>
      </p:sp>
      <p:sp>
        <p:nvSpPr>
          <p:cNvPr id="181251" name="Rectangle 3"/>
          <p:cNvSpPr>
            <a:spLocks noGrp="1" noChangeArrowheads="1"/>
          </p:cNvSpPr>
          <p:nvPr>
            <p:ph type="dt" sz="quarter" idx="1"/>
          </p:nvPr>
        </p:nvSpPr>
        <p:spPr bwMode="auto">
          <a:xfrm>
            <a:off x="5259388" y="0"/>
            <a:ext cx="4022725" cy="350838"/>
          </a:xfrm>
          <a:prstGeom prst="rect">
            <a:avLst/>
          </a:prstGeom>
          <a:noFill/>
          <a:ln w="9525">
            <a:noFill/>
            <a:miter lim="800000"/>
            <a:headEnd/>
            <a:tailEnd/>
          </a:ln>
          <a:effectLst/>
        </p:spPr>
        <p:txBody>
          <a:bodyPr vert="horz" wrap="square" lIns="93068" tIns="46534" rIns="93068" bIns="46534" numCol="1" anchor="t" anchorCtr="0" compatLnSpc="1">
            <a:prstTxWarp prst="textNoShape">
              <a:avLst/>
            </a:prstTxWarp>
          </a:bodyPr>
          <a:lstStyle>
            <a:lvl1pPr algn="r" defTabSz="930275">
              <a:lnSpc>
                <a:spcPct val="100000"/>
              </a:lnSpc>
              <a:spcBef>
                <a:spcPct val="0"/>
              </a:spcBef>
              <a:buClrTx/>
              <a:buSzTx/>
              <a:buFontTx/>
              <a:buNone/>
              <a:defRPr sz="1200">
                <a:solidFill>
                  <a:schemeClr val="tx1"/>
                </a:solidFill>
                <a:effectLst/>
                <a:latin typeface="Arial" charset="0"/>
              </a:defRPr>
            </a:lvl1pPr>
          </a:lstStyle>
          <a:p>
            <a:pPr>
              <a:defRPr/>
            </a:pPr>
            <a:endParaRPr lang="en-US"/>
          </a:p>
        </p:txBody>
      </p:sp>
      <p:sp>
        <p:nvSpPr>
          <p:cNvPr id="181252" name="Rectangle 4"/>
          <p:cNvSpPr>
            <a:spLocks noGrp="1" noChangeArrowheads="1"/>
          </p:cNvSpPr>
          <p:nvPr>
            <p:ph type="ftr" sz="quarter" idx="2"/>
          </p:nvPr>
        </p:nvSpPr>
        <p:spPr bwMode="auto">
          <a:xfrm>
            <a:off x="0" y="6651625"/>
            <a:ext cx="4022725" cy="350838"/>
          </a:xfrm>
          <a:prstGeom prst="rect">
            <a:avLst/>
          </a:prstGeom>
          <a:noFill/>
          <a:ln w="9525">
            <a:noFill/>
            <a:miter lim="800000"/>
            <a:headEnd/>
            <a:tailEnd/>
          </a:ln>
          <a:effectLst/>
        </p:spPr>
        <p:txBody>
          <a:bodyPr vert="horz" wrap="square" lIns="93068" tIns="46534" rIns="93068" bIns="46534" numCol="1" anchor="b" anchorCtr="0" compatLnSpc="1">
            <a:prstTxWarp prst="textNoShape">
              <a:avLst/>
            </a:prstTxWarp>
          </a:bodyPr>
          <a:lstStyle>
            <a:lvl1pPr defTabSz="930275">
              <a:lnSpc>
                <a:spcPct val="100000"/>
              </a:lnSpc>
              <a:spcBef>
                <a:spcPct val="0"/>
              </a:spcBef>
              <a:buClrTx/>
              <a:buSzTx/>
              <a:buFontTx/>
              <a:buNone/>
              <a:defRPr sz="1200">
                <a:solidFill>
                  <a:schemeClr val="tx1"/>
                </a:solidFill>
                <a:effectLst/>
                <a:latin typeface="Arial" charset="0"/>
              </a:defRPr>
            </a:lvl1pPr>
          </a:lstStyle>
          <a:p>
            <a:pPr>
              <a:defRPr/>
            </a:pPr>
            <a:endParaRPr lang="en-US"/>
          </a:p>
        </p:txBody>
      </p:sp>
      <p:sp>
        <p:nvSpPr>
          <p:cNvPr id="181253" name="Rectangle 5"/>
          <p:cNvSpPr>
            <a:spLocks noGrp="1" noChangeArrowheads="1"/>
          </p:cNvSpPr>
          <p:nvPr>
            <p:ph type="sldNum" sz="quarter" idx="3"/>
          </p:nvPr>
        </p:nvSpPr>
        <p:spPr bwMode="auto">
          <a:xfrm>
            <a:off x="5259388" y="6651625"/>
            <a:ext cx="4022725" cy="350838"/>
          </a:xfrm>
          <a:prstGeom prst="rect">
            <a:avLst/>
          </a:prstGeom>
          <a:noFill/>
          <a:ln w="9525">
            <a:noFill/>
            <a:miter lim="800000"/>
            <a:headEnd/>
            <a:tailEnd/>
          </a:ln>
          <a:effectLst/>
        </p:spPr>
        <p:txBody>
          <a:bodyPr vert="horz" wrap="square" lIns="93068" tIns="46534" rIns="93068" bIns="46534" numCol="1" anchor="b" anchorCtr="0" compatLnSpc="1">
            <a:prstTxWarp prst="textNoShape">
              <a:avLst/>
            </a:prstTxWarp>
          </a:bodyPr>
          <a:lstStyle>
            <a:lvl1pPr algn="r" defTabSz="930275">
              <a:lnSpc>
                <a:spcPct val="100000"/>
              </a:lnSpc>
              <a:spcBef>
                <a:spcPct val="0"/>
              </a:spcBef>
              <a:buClrTx/>
              <a:buSzTx/>
              <a:buFontTx/>
              <a:buNone/>
              <a:defRPr sz="1200">
                <a:solidFill>
                  <a:schemeClr val="tx1"/>
                </a:solidFill>
                <a:effectLst/>
                <a:latin typeface="Arial" charset="0"/>
              </a:defRPr>
            </a:lvl1pPr>
          </a:lstStyle>
          <a:p>
            <a:pPr>
              <a:defRPr/>
            </a:pPr>
            <a:fld id="{886397B2-06F4-46CF-874D-0E9F3AA11F4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5106" name="Rectangle 2"/>
          <p:cNvSpPr>
            <a:spLocks noGrp="1" noChangeArrowheads="1"/>
          </p:cNvSpPr>
          <p:nvPr>
            <p:ph type="hdr" sz="quarter"/>
          </p:nvPr>
        </p:nvSpPr>
        <p:spPr bwMode="auto">
          <a:xfrm>
            <a:off x="0" y="0"/>
            <a:ext cx="4022725" cy="350838"/>
          </a:xfrm>
          <a:prstGeom prst="rect">
            <a:avLst/>
          </a:prstGeom>
          <a:noFill/>
          <a:ln w="9525">
            <a:noFill/>
            <a:miter lim="800000"/>
            <a:headEnd/>
            <a:tailEnd/>
          </a:ln>
          <a:effectLst/>
        </p:spPr>
        <p:txBody>
          <a:bodyPr vert="horz" wrap="square" lIns="93068" tIns="46534" rIns="93068" bIns="46534" numCol="1" anchor="t" anchorCtr="0" compatLnSpc="1">
            <a:prstTxWarp prst="textNoShape">
              <a:avLst/>
            </a:prstTxWarp>
          </a:bodyPr>
          <a:lstStyle>
            <a:lvl1pPr defTabSz="930275">
              <a:lnSpc>
                <a:spcPct val="100000"/>
              </a:lnSpc>
              <a:spcBef>
                <a:spcPct val="0"/>
              </a:spcBef>
              <a:buClrTx/>
              <a:buSzTx/>
              <a:buFontTx/>
              <a:buNone/>
              <a:defRPr sz="1200">
                <a:solidFill>
                  <a:schemeClr val="tx1"/>
                </a:solidFill>
                <a:effectLst/>
                <a:latin typeface="Arial" charset="0"/>
              </a:defRPr>
            </a:lvl1pPr>
          </a:lstStyle>
          <a:p>
            <a:pPr>
              <a:defRPr/>
            </a:pPr>
            <a:endParaRPr lang="en-US"/>
          </a:p>
        </p:txBody>
      </p:sp>
      <p:sp>
        <p:nvSpPr>
          <p:cNvPr id="175107" name="Rectangle 3"/>
          <p:cNvSpPr>
            <a:spLocks noGrp="1" noChangeArrowheads="1"/>
          </p:cNvSpPr>
          <p:nvPr>
            <p:ph type="dt" idx="1"/>
          </p:nvPr>
        </p:nvSpPr>
        <p:spPr bwMode="auto">
          <a:xfrm>
            <a:off x="5259388" y="0"/>
            <a:ext cx="4022725" cy="350838"/>
          </a:xfrm>
          <a:prstGeom prst="rect">
            <a:avLst/>
          </a:prstGeom>
          <a:noFill/>
          <a:ln w="9525">
            <a:noFill/>
            <a:miter lim="800000"/>
            <a:headEnd/>
            <a:tailEnd/>
          </a:ln>
          <a:effectLst/>
        </p:spPr>
        <p:txBody>
          <a:bodyPr vert="horz" wrap="square" lIns="93068" tIns="46534" rIns="93068" bIns="46534" numCol="1" anchor="t" anchorCtr="0" compatLnSpc="1">
            <a:prstTxWarp prst="textNoShape">
              <a:avLst/>
            </a:prstTxWarp>
          </a:bodyPr>
          <a:lstStyle>
            <a:lvl1pPr algn="r" defTabSz="930275">
              <a:lnSpc>
                <a:spcPct val="100000"/>
              </a:lnSpc>
              <a:spcBef>
                <a:spcPct val="0"/>
              </a:spcBef>
              <a:buClrTx/>
              <a:buSzTx/>
              <a:buFontTx/>
              <a:buNone/>
              <a:defRPr sz="1200">
                <a:solidFill>
                  <a:schemeClr val="tx1"/>
                </a:solidFill>
                <a:effectLst/>
                <a:latin typeface="Arial" charset="0"/>
              </a:defRPr>
            </a:lvl1pPr>
          </a:lstStyle>
          <a:p>
            <a:pPr>
              <a:defRPr/>
            </a:pPr>
            <a:endParaRPr lang="en-US"/>
          </a:p>
        </p:txBody>
      </p:sp>
      <p:sp>
        <p:nvSpPr>
          <p:cNvPr id="11268" name="Rectangle 4"/>
          <p:cNvSpPr>
            <a:spLocks noGrp="1" noRot="1" noChangeAspect="1" noChangeArrowheads="1" noTextEdit="1"/>
          </p:cNvSpPr>
          <p:nvPr>
            <p:ph type="sldImg" idx="2"/>
          </p:nvPr>
        </p:nvSpPr>
        <p:spPr bwMode="auto">
          <a:xfrm>
            <a:off x="2836863" y="525463"/>
            <a:ext cx="3609975" cy="2625725"/>
          </a:xfrm>
          <a:prstGeom prst="rect">
            <a:avLst/>
          </a:prstGeom>
          <a:noFill/>
          <a:ln w="9525">
            <a:solidFill>
              <a:srgbClr val="000000"/>
            </a:solidFill>
            <a:miter lim="800000"/>
            <a:headEnd/>
            <a:tailEnd/>
          </a:ln>
        </p:spPr>
      </p:sp>
      <p:sp>
        <p:nvSpPr>
          <p:cNvPr id="175109" name="Rectangle 5"/>
          <p:cNvSpPr>
            <a:spLocks noGrp="1" noChangeArrowheads="1"/>
          </p:cNvSpPr>
          <p:nvPr>
            <p:ph type="body" sz="quarter" idx="3"/>
          </p:nvPr>
        </p:nvSpPr>
        <p:spPr bwMode="auto">
          <a:xfrm>
            <a:off x="928688" y="3327400"/>
            <a:ext cx="7426325" cy="3151188"/>
          </a:xfrm>
          <a:prstGeom prst="rect">
            <a:avLst/>
          </a:prstGeom>
          <a:noFill/>
          <a:ln w="9525">
            <a:noFill/>
            <a:miter lim="800000"/>
            <a:headEnd/>
            <a:tailEnd/>
          </a:ln>
          <a:effectLst/>
        </p:spPr>
        <p:txBody>
          <a:bodyPr vert="horz" wrap="square" lIns="93068" tIns="46534" rIns="93068" bIns="4653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5110" name="Rectangle 6"/>
          <p:cNvSpPr>
            <a:spLocks noGrp="1" noChangeArrowheads="1"/>
          </p:cNvSpPr>
          <p:nvPr>
            <p:ph type="ftr" sz="quarter" idx="4"/>
          </p:nvPr>
        </p:nvSpPr>
        <p:spPr bwMode="auto">
          <a:xfrm>
            <a:off x="0" y="6651625"/>
            <a:ext cx="4022725" cy="350838"/>
          </a:xfrm>
          <a:prstGeom prst="rect">
            <a:avLst/>
          </a:prstGeom>
          <a:noFill/>
          <a:ln w="9525">
            <a:noFill/>
            <a:miter lim="800000"/>
            <a:headEnd/>
            <a:tailEnd/>
          </a:ln>
          <a:effectLst/>
        </p:spPr>
        <p:txBody>
          <a:bodyPr vert="horz" wrap="square" lIns="93068" tIns="46534" rIns="93068" bIns="46534" numCol="1" anchor="b" anchorCtr="0" compatLnSpc="1">
            <a:prstTxWarp prst="textNoShape">
              <a:avLst/>
            </a:prstTxWarp>
          </a:bodyPr>
          <a:lstStyle>
            <a:lvl1pPr defTabSz="930275">
              <a:lnSpc>
                <a:spcPct val="100000"/>
              </a:lnSpc>
              <a:spcBef>
                <a:spcPct val="0"/>
              </a:spcBef>
              <a:buClrTx/>
              <a:buSzTx/>
              <a:buFontTx/>
              <a:buNone/>
              <a:defRPr sz="1200">
                <a:solidFill>
                  <a:schemeClr val="tx1"/>
                </a:solidFill>
                <a:effectLst/>
                <a:latin typeface="Arial" charset="0"/>
              </a:defRPr>
            </a:lvl1pPr>
          </a:lstStyle>
          <a:p>
            <a:pPr>
              <a:defRPr/>
            </a:pPr>
            <a:endParaRPr lang="en-US"/>
          </a:p>
        </p:txBody>
      </p:sp>
      <p:sp>
        <p:nvSpPr>
          <p:cNvPr id="175111" name="Rectangle 7"/>
          <p:cNvSpPr>
            <a:spLocks noGrp="1" noChangeArrowheads="1"/>
          </p:cNvSpPr>
          <p:nvPr>
            <p:ph type="sldNum" sz="quarter" idx="5"/>
          </p:nvPr>
        </p:nvSpPr>
        <p:spPr bwMode="auto">
          <a:xfrm>
            <a:off x="5259388" y="6651625"/>
            <a:ext cx="4022725" cy="350838"/>
          </a:xfrm>
          <a:prstGeom prst="rect">
            <a:avLst/>
          </a:prstGeom>
          <a:noFill/>
          <a:ln w="9525">
            <a:noFill/>
            <a:miter lim="800000"/>
            <a:headEnd/>
            <a:tailEnd/>
          </a:ln>
          <a:effectLst/>
        </p:spPr>
        <p:txBody>
          <a:bodyPr vert="horz" wrap="square" lIns="93068" tIns="46534" rIns="93068" bIns="46534" numCol="1" anchor="b" anchorCtr="0" compatLnSpc="1">
            <a:prstTxWarp prst="textNoShape">
              <a:avLst/>
            </a:prstTxWarp>
          </a:bodyPr>
          <a:lstStyle>
            <a:lvl1pPr algn="r" defTabSz="930275">
              <a:lnSpc>
                <a:spcPct val="100000"/>
              </a:lnSpc>
              <a:spcBef>
                <a:spcPct val="0"/>
              </a:spcBef>
              <a:buClrTx/>
              <a:buSzTx/>
              <a:buFontTx/>
              <a:buNone/>
              <a:defRPr sz="1200">
                <a:solidFill>
                  <a:schemeClr val="tx1"/>
                </a:solidFill>
                <a:effectLst/>
                <a:latin typeface="Arial" charset="0"/>
              </a:defRPr>
            </a:lvl1pPr>
          </a:lstStyle>
          <a:p>
            <a:pPr>
              <a:defRPr/>
            </a:pPr>
            <a:fld id="{B1E57317-1479-4EEE-967D-D339D5D0CCD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268A4B6F-09FB-4174-B3F2-A6B386FCA1DF}" type="slidenum">
              <a:rPr lang="en-US" smtClean="0"/>
              <a:pPr/>
              <a:t>1</a:t>
            </a:fld>
            <a:endParaRPr lang="en-US"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62822079-06C3-4B3F-8C73-A137A8C1FDDA}" type="slidenum">
              <a:rPr lang="en-US" smtClean="0"/>
              <a:pPr/>
              <a:t>2</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268A4B6F-09FB-4174-B3F2-A6B386FCA1DF}" type="slidenum">
              <a:rPr lang="en-US" smtClean="0"/>
              <a:pPr/>
              <a:t>16</a:t>
            </a:fld>
            <a:endParaRPr lang="en-US"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0834" name="Rectangle 2"/>
          <p:cNvSpPr>
            <a:spLocks noGrp="1" noChangeArrowheads="1"/>
          </p:cNvSpPr>
          <p:nvPr>
            <p:ph type="ctrTitle" sz="quarter"/>
          </p:nvPr>
        </p:nvSpPr>
        <p:spPr>
          <a:xfrm>
            <a:off x="754063" y="1787525"/>
            <a:ext cx="8550275" cy="1951038"/>
          </a:xfrm>
        </p:spPr>
        <p:txBody>
          <a:bodyPr/>
          <a:lstStyle>
            <a:lvl1pPr>
              <a:defRPr/>
            </a:lvl1pPr>
          </a:lstStyle>
          <a:p>
            <a:r>
              <a:rPr lang="en-US"/>
              <a:t>Click to edit Master title style</a:t>
            </a:r>
          </a:p>
        </p:txBody>
      </p:sp>
      <p:sp>
        <p:nvSpPr>
          <p:cNvPr id="120835" name="Rectangle 3"/>
          <p:cNvSpPr>
            <a:spLocks noGrp="1" noChangeArrowheads="1"/>
          </p:cNvSpPr>
          <p:nvPr>
            <p:ph type="subTitle" sz="quarter" idx="1"/>
          </p:nvPr>
        </p:nvSpPr>
        <p:spPr>
          <a:xfrm>
            <a:off x="1508125" y="4144963"/>
            <a:ext cx="7042150" cy="1870075"/>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7AF1FB-CBD7-4DC9-81C7-168B6659DFE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642B080-A364-44F8-9DFA-58C871DB4B0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975" y="406400"/>
            <a:ext cx="2262188"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8" y="406400"/>
            <a:ext cx="6637337"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D9FA715-2A7A-41E6-8FA3-E56575062D2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0FC4C78-7872-4C6F-AEE5-36266287D39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700588"/>
            <a:ext cx="8548687" cy="145256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100388"/>
            <a:ext cx="8548687" cy="16002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7A15B9E-0C74-4439-BD74-8E752FABD26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8" y="2112963"/>
            <a:ext cx="4449762"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2112963"/>
            <a:ext cx="4449763"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FFF1E42-D865-4A67-9C8E-589F59852E1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293688"/>
            <a:ext cx="9051925" cy="1219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636713"/>
            <a:ext cx="4443412" cy="682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319338"/>
            <a:ext cx="4443412" cy="42148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3" y="1636713"/>
            <a:ext cx="4445000" cy="682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3" y="2319338"/>
            <a:ext cx="4445000" cy="42148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8ED1BC3-B91F-4D1C-9C38-85A0D8C49BB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ADDF8E0-CE30-43AF-BC8F-6060FE2D17C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55CC71B-2AA0-428A-8801-F0585B03EF4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290513"/>
            <a:ext cx="3308350" cy="12398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290513"/>
            <a:ext cx="5622925" cy="62436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530350"/>
            <a:ext cx="3308350" cy="5003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ABCC261-F476-4464-BAC3-138F026FEA9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121275"/>
            <a:ext cx="6035675" cy="6032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5" y="654050"/>
            <a:ext cx="6035675" cy="43894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971675" y="5724525"/>
            <a:ext cx="6035675" cy="8588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0B36A29-7DBB-40ED-BE7A-288872B08E0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bwMode="auto">
          <a:xfrm>
            <a:off x="503238" y="406400"/>
            <a:ext cx="9051925" cy="660400"/>
          </a:xfrm>
          <a:prstGeom prst="rect">
            <a:avLst/>
          </a:prstGeom>
          <a:noFill/>
          <a:ln w="9525">
            <a:noFill/>
            <a:miter lim="800000"/>
            <a:headEnd/>
            <a:tailEnd/>
          </a:ln>
          <a:effectLst/>
        </p:spPr>
        <p:txBody>
          <a:bodyPr vert="horz" wrap="square" lIns="99276" tIns="49638" rIns="99276" bIns="49638" numCol="1" anchor="ctr" anchorCtr="0" compatLnSpc="1">
            <a:prstTxWarp prst="textNoShape">
              <a:avLst/>
            </a:prstTxWarp>
          </a:bodyPr>
          <a:lstStyle/>
          <a:p>
            <a:pPr lvl="0"/>
            <a:r>
              <a:rPr lang="en-US" dirty="0" smtClean="0"/>
              <a:t>Click to edit Master title style</a:t>
            </a:r>
          </a:p>
        </p:txBody>
      </p:sp>
      <p:sp>
        <p:nvSpPr>
          <p:cNvPr id="119811" name="Rectangle 3"/>
          <p:cNvSpPr>
            <a:spLocks noGrp="1" noChangeArrowheads="1"/>
          </p:cNvSpPr>
          <p:nvPr>
            <p:ph type="body" idx="1"/>
          </p:nvPr>
        </p:nvSpPr>
        <p:spPr bwMode="auto">
          <a:xfrm>
            <a:off x="503238" y="1295400"/>
            <a:ext cx="9051925" cy="5207000"/>
          </a:xfrm>
          <a:prstGeom prst="rect">
            <a:avLst/>
          </a:prstGeom>
          <a:noFill/>
          <a:ln w="9525">
            <a:noFill/>
            <a:miter lim="800000"/>
            <a:headEnd/>
            <a:tailEnd/>
          </a:ln>
          <a:effectLst/>
        </p:spPr>
        <p:txBody>
          <a:bodyPr vert="horz" wrap="square" lIns="99276" tIns="49638" rIns="99276" bIns="496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9812" name="Rectangle 4"/>
          <p:cNvSpPr>
            <a:spLocks noGrp="1" noChangeArrowheads="1"/>
          </p:cNvSpPr>
          <p:nvPr>
            <p:ph type="dt" sz="half" idx="2"/>
          </p:nvPr>
        </p:nvSpPr>
        <p:spPr bwMode="auto">
          <a:xfrm>
            <a:off x="503238" y="6661150"/>
            <a:ext cx="2346325" cy="508000"/>
          </a:xfrm>
          <a:prstGeom prst="rect">
            <a:avLst/>
          </a:prstGeom>
          <a:noFill/>
          <a:ln w="9525">
            <a:noFill/>
            <a:miter lim="800000"/>
            <a:headEnd/>
            <a:tailEnd/>
          </a:ln>
          <a:effectLst/>
        </p:spPr>
        <p:txBody>
          <a:bodyPr vert="horz" wrap="square" lIns="99276" tIns="49638" rIns="99276" bIns="49638" numCol="1" anchor="b" anchorCtr="0" compatLnSpc="1">
            <a:prstTxWarp prst="textNoShape">
              <a:avLst/>
            </a:prstTxWarp>
          </a:bodyPr>
          <a:lstStyle>
            <a:lvl1pPr>
              <a:lnSpc>
                <a:spcPct val="100000"/>
              </a:lnSpc>
              <a:spcBef>
                <a:spcPct val="0"/>
              </a:spcBef>
              <a:buClrTx/>
              <a:buSzTx/>
              <a:buFontTx/>
              <a:buNone/>
              <a:defRPr sz="1500">
                <a:solidFill>
                  <a:schemeClr val="tx1"/>
                </a:solidFill>
                <a:effectLst>
                  <a:outerShdw blurRad="38100" dist="38100" dir="2700000" algn="tl">
                    <a:srgbClr val="000000"/>
                  </a:outerShdw>
                </a:effectLst>
                <a:latin typeface="Arial" charset="0"/>
              </a:defRPr>
            </a:lvl1pPr>
          </a:lstStyle>
          <a:p>
            <a:pPr>
              <a:defRPr/>
            </a:pPr>
            <a:endParaRPr lang="en-US"/>
          </a:p>
        </p:txBody>
      </p:sp>
      <p:sp>
        <p:nvSpPr>
          <p:cNvPr id="119813" name="Rectangle 5"/>
          <p:cNvSpPr>
            <a:spLocks noGrp="1" noChangeArrowheads="1"/>
          </p:cNvSpPr>
          <p:nvPr>
            <p:ph type="ftr" sz="quarter" idx="3"/>
          </p:nvPr>
        </p:nvSpPr>
        <p:spPr bwMode="auto">
          <a:xfrm>
            <a:off x="3436938" y="6661150"/>
            <a:ext cx="3184525" cy="508000"/>
          </a:xfrm>
          <a:prstGeom prst="rect">
            <a:avLst/>
          </a:prstGeom>
          <a:noFill/>
          <a:ln w="9525">
            <a:noFill/>
            <a:miter lim="800000"/>
            <a:headEnd/>
            <a:tailEnd/>
          </a:ln>
          <a:effectLst/>
        </p:spPr>
        <p:txBody>
          <a:bodyPr vert="horz" wrap="square" lIns="99276" tIns="49638" rIns="99276" bIns="49638" numCol="1" anchor="b" anchorCtr="0" compatLnSpc="1">
            <a:prstTxWarp prst="textNoShape">
              <a:avLst/>
            </a:prstTxWarp>
          </a:bodyPr>
          <a:lstStyle>
            <a:lvl1pPr algn="ctr">
              <a:lnSpc>
                <a:spcPct val="100000"/>
              </a:lnSpc>
              <a:spcBef>
                <a:spcPct val="0"/>
              </a:spcBef>
              <a:buClrTx/>
              <a:buSzTx/>
              <a:buFontTx/>
              <a:buNone/>
              <a:defRPr sz="1500">
                <a:solidFill>
                  <a:schemeClr val="tx1"/>
                </a:solidFill>
                <a:effectLst>
                  <a:outerShdw blurRad="38100" dist="38100" dir="2700000" algn="tl">
                    <a:srgbClr val="000000"/>
                  </a:outerShdw>
                </a:effectLst>
                <a:latin typeface="Arial" charset="0"/>
              </a:defRPr>
            </a:lvl1pPr>
          </a:lstStyle>
          <a:p>
            <a:pPr>
              <a:defRPr/>
            </a:pPr>
            <a:endParaRPr lang="en-US"/>
          </a:p>
        </p:txBody>
      </p:sp>
      <p:sp>
        <p:nvSpPr>
          <p:cNvPr id="119814" name="Rectangle 6"/>
          <p:cNvSpPr>
            <a:spLocks noGrp="1" noChangeArrowheads="1"/>
          </p:cNvSpPr>
          <p:nvPr>
            <p:ph type="sldNum" sz="quarter" idx="4"/>
          </p:nvPr>
        </p:nvSpPr>
        <p:spPr bwMode="auto">
          <a:xfrm>
            <a:off x="7208838" y="6661150"/>
            <a:ext cx="2346325" cy="508000"/>
          </a:xfrm>
          <a:prstGeom prst="rect">
            <a:avLst/>
          </a:prstGeom>
          <a:noFill/>
          <a:ln w="9525">
            <a:noFill/>
            <a:miter lim="800000"/>
            <a:headEnd/>
            <a:tailEnd/>
          </a:ln>
          <a:effectLst/>
        </p:spPr>
        <p:txBody>
          <a:bodyPr vert="horz" wrap="square" lIns="99276" tIns="49638" rIns="99276" bIns="49638" numCol="1" anchor="b" anchorCtr="0" compatLnSpc="1">
            <a:prstTxWarp prst="textNoShape">
              <a:avLst/>
            </a:prstTxWarp>
          </a:bodyPr>
          <a:lstStyle>
            <a:lvl1pPr algn="r">
              <a:lnSpc>
                <a:spcPct val="100000"/>
              </a:lnSpc>
              <a:spcBef>
                <a:spcPct val="0"/>
              </a:spcBef>
              <a:buClrTx/>
              <a:buSzTx/>
              <a:buFontTx/>
              <a:buNone/>
              <a:defRPr sz="1500">
                <a:solidFill>
                  <a:schemeClr val="tx1"/>
                </a:solidFill>
                <a:effectLst>
                  <a:outerShdw blurRad="38100" dist="38100" dir="2700000" algn="tl">
                    <a:srgbClr val="000000"/>
                  </a:outerShdw>
                </a:effectLst>
                <a:latin typeface="Arial" charset="0"/>
              </a:defRPr>
            </a:lvl1pPr>
          </a:lstStyle>
          <a:p>
            <a:pPr>
              <a:defRPr/>
            </a:pPr>
            <a:fld id="{23552067-0C40-4C39-8BA6-C21A7D0CC80F}"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hf hdr="0" ftr="0" dt="0"/>
  <p:txStyles>
    <p:titleStyle>
      <a:lvl1pPr algn="ctr" defTabSz="992188" rtl="0" eaLnBrk="0" fontAlgn="base" hangingPunct="0">
        <a:spcBef>
          <a:spcPct val="0"/>
        </a:spcBef>
        <a:spcAft>
          <a:spcPct val="0"/>
        </a:spcAft>
        <a:defRPr lang="en-US" sz="2400" dirty="0">
          <a:solidFill>
            <a:schemeClr val="tx2"/>
          </a:solidFill>
          <a:effectLst>
            <a:outerShdw blurRad="38100" dist="38100" dir="2700000" algn="tl">
              <a:srgbClr val="000000"/>
            </a:outerShdw>
          </a:effectLst>
          <a:latin typeface="+mj-lt"/>
          <a:ea typeface="+mj-ea"/>
          <a:cs typeface="+mj-cs"/>
        </a:defRPr>
      </a:lvl1pPr>
      <a:lvl2pPr algn="ctr" defTabSz="992188" rtl="0" eaLnBrk="0" fontAlgn="base" hangingPunct="0">
        <a:spcBef>
          <a:spcPct val="0"/>
        </a:spcBef>
        <a:spcAft>
          <a:spcPct val="0"/>
        </a:spcAft>
        <a:defRPr sz="2400">
          <a:solidFill>
            <a:schemeClr val="tx2"/>
          </a:solidFill>
          <a:effectLst>
            <a:outerShdw blurRad="38100" dist="38100" dir="2700000" algn="tl">
              <a:srgbClr val="000000"/>
            </a:outerShdw>
          </a:effectLst>
          <a:latin typeface="Tahoma" pitchFamily="34" charset="0"/>
        </a:defRPr>
      </a:lvl2pPr>
      <a:lvl3pPr algn="ctr" defTabSz="992188" rtl="0" eaLnBrk="0" fontAlgn="base" hangingPunct="0">
        <a:spcBef>
          <a:spcPct val="0"/>
        </a:spcBef>
        <a:spcAft>
          <a:spcPct val="0"/>
        </a:spcAft>
        <a:defRPr sz="2400">
          <a:solidFill>
            <a:schemeClr val="tx2"/>
          </a:solidFill>
          <a:effectLst>
            <a:outerShdw blurRad="38100" dist="38100" dir="2700000" algn="tl">
              <a:srgbClr val="000000"/>
            </a:outerShdw>
          </a:effectLst>
          <a:latin typeface="Tahoma" pitchFamily="34" charset="0"/>
        </a:defRPr>
      </a:lvl3pPr>
      <a:lvl4pPr algn="ctr" defTabSz="992188" rtl="0" eaLnBrk="0" fontAlgn="base" hangingPunct="0">
        <a:spcBef>
          <a:spcPct val="0"/>
        </a:spcBef>
        <a:spcAft>
          <a:spcPct val="0"/>
        </a:spcAft>
        <a:defRPr sz="2400">
          <a:solidFill>
            <a:schemeClr val="tx2"/>
          </a:solidFill>
          <a:effectLst>
            <a:outerShdw blurRad="38100" dist="38100" dir="2700000" algn="tl">
              <a:srgbClr val="000000"/>
            </a:outerShdw>
          </a:effectLst>
          <a:latin typeface="Tahoma" pitchFamily="34" charset="0"/>
        </a:defRPr>
      </a:lvl4pPr>
      <a:lvl5pPr algn="ctr" defTabSz="992188" rtl="0" eaLnBrk="0" fontAlgn="base" hangingPunct="0">
        <a:spcBef>
          <a:spcPct val="0"/>
        </a:spcBef>
        <a:spcAft>
          <a:spcPct val="0"/>
        </a:spcAft>
        <a:defRPr sz="2400">
          <a:solidFill>
            <a:schemeClr val="tx2"/>
          </a:solidFill>
          <a:effectLst>
            <a:outerShdw blurRad="38100" dist="38100" dir="2700000" algn="tl">
              <a:srgbClr val="000000"/>
            </a:outerShdw>
          </a:effectLst>
          <a:latin typeface="Tahoma" pitchFamily="34" charset="0"/>
        </a:defRPr>
      </a:lvl5pPr>
      <a:lvl6pPr marL="457200" algn="ctr" defTabSz="992188" rtl="0" fontAlgn="base">
        <a:spcBef>
          <a:spcPct val="0"/>
        </a:spcBef>
        <a:spcAft>
          <a:spcPct val="0"/>
        </a:spcAft>
        <a:defRPr sz="4800">
          <a:solidFill>
            <a:schemeClr val="tx2"/>
          </a:solidFill>
          <a:effectLst>
            <a:outerShdw blurRad="38100" dist="38100" dir="2700000" algn="tl">
              <a:srgbClr val="000000"/>
            </a:outerShdw>
          </a:effectLst>
          <a:latin typeface="Tahoma" pitchFamily="34" charset="0"/>
        </a:defRPr>
      </a:lvl6pPr>
      <a:lvl7pPr marL="914400" algn="ctr" defTabSz="992188" rtl="0" fontAlgn="base">
        <a:spcBef>
          <a:spcPct val="0"/>
        </a:spcBef>
        <a:spcAft>
          <a:spcPct val="0"/>
        </a:spcAft>
        <a:defRPr sz="4800">
          <a:solidFill>
            <a:schemeClr val="tx2"/>
          </a:solidFill>
          <a:effectLst>
            <a:outerShdw blurRad="38100" dist="38100" dir="2700000" algn="tl">
              <a:srgbClr val="000000"/>
            </a:outerShdw>
          </a:effectLst>
          <a:latin typeface="Tahoma" pitchFamily="34" charset="0"/>
        </a:defRPr>
      </a:lvl7pPr>
      <a:lvl8pPr marL="1371600" algn="ctr" defTabSz="992188" rtl="0" fontAlgn="base">
        <a:spcBef>
          <a:spcPct val="0"/>
        </a:spcBef>
        <a:spcAft>
          <a:spcPct val="0"/>
        </a:spcAft>
        <a:defRPr sz="4800">
          <a:solidFill>
            <a:schemeClr val="tx2"/>
          </a:solidFill>
          <a:effectLst>
            <a:outerShdw blurRad="38100" dist="38100" dir="2700000" algn="tl">
              <a:srgbClr val="000000"/>
            </a:outerShdw>
          </a:effectLst>
          <a:latin typeface="Tahoma" pitchFamily="34" charset="0"/>
        </a:defRPr>
      </a:lvl8pPr>
      <a:lvl9pPr marL="1828800" algn="ctr" defTabSz="992188" rtl="0" fontAlgn="base">
        <a:spcBef>
          <a:spcPct val="0"/>
        </a:spcBef>
        <a:spcAft>
          <a:spcPct val="0"/>
        </a:spcAft>
        <a:defRPr sz="4800">
          <a:solidFill>
            <a:schemeClr val="tx2"/>
          </a:solidFill>
          <a:effectLst>
            <a:outerShdw blurRad="38100" dist="38100" dir="2700000" algn="tl">
              <a:srgbClr val="000000"/>
            </a:outerShdw>
          </a:effectLst>
          <a:latin typeface="Tahoma" pitchFamily="34" charset="0"/>
        </a:defRPr>
      </a:lvl9pPr>
    </p:titleStyle>
    <p:bodyStyle>
      <a:lvl1pPr marL="373063" indent="-373063" algn="l" defTabSz="992188" rtl="0" eaLnBrk="0" fontAlgn="base" hangingPunct="0">
        <a:spcBef>
          <a:spcPct val="20000"/>
        </a:spcBef>
        <a:spcAft>
          <a:spcPct val="0"/>
        </a:spcAft>
        <a:buClr>
          <a:schemeClr val="hlink"/>
        </a:buClr>
        <a:buSzPct val="65000"/>
        <a:buFont typeface="Arial" charset="0"/>
        <a:buChar char="•"/>
        <a:defRPr lang="en-US" sz="2400" dirty="0">
          <a:solidFill>
            <a:srgbClr val="FFC000"/>
          </a:solidFill>
          <a:effectLst>
            <a:outerShdw blurRad="38100" dist="38100" dir="2700000" algn="tl">
              <a:srgbClr val="000000"/>
            </a:outerShdw>
          </a:effectLst>
          <a:latin typeface="+mn-lt"/>
          <a:ea typeface="+mn-ea"/>
          <a:cs typeface="+mn-cs"/>
        </a:defRPr>
      </a:lvl1pPr>
      <a:lvl2pPr marL="806450" indent="-309563" algn="l" defTabSz="992188" rtl="0" eaLnBrk="0" fontAlgn="base" hangingPunct="0">
        <a:spcBef>
          <a:spcPct val="20000"/>
        </a:spcBef>
        <a:spcAft>
          <a:spcPct val="0"/>
        </a:spcAft>
        <a:buClr>
          <a:schemeClr val="folHlink"/>
        </a:buClr>
        <a:buSzPct val="65000"/>
        <a:buFont typeface="Arial" charset="0"/>
        <a:buChar char="•"/>
        <a:defRPr lang="en-US" sz="2200" dirty="0">
          <a:solidFill>
            <a:schemeClr val="tx1"/>
          </a:solidFill>
          <a:effectLst>
            <a:outerShdw blurRad="38100" dist="38100" dir="2700000" algn="tl">
              <a:srgbClr val="000000"/>
            </a:outerShdw>
          </a:effectLst>
          <a:latin typeface="+mn-lt"/>
        </a:defRPr>
      </a:lvl2pPr>
      <a:lvl3pPr marL="1241425" indent="-249238" algn="l" defTabSz="992188" rtl="0" eaLnBrk="0" fontAlgn="base" hangingPunct="0">
        <a:spcBef>
          <a:spcPct val="20000"/>
        </a:spcBef>
        <a:spcAft>
          <a:spcPct val="0"/>
        </a:spcAft>
        <a:buClr>
          <a:schemeClr val="hlink"/>
        </a:buClr>
        <a:buSzPct val="65000"/>
        <a:buFont typeface="Arial" charset="0"/>
        <a:buChar char="•"/>
        <a:defRPr lang="en-US" sz="2000" dirty="0">
          <a:solidFill>
            <a:srgbClr val="92D050"/>
          </a:solidFill>
          <a:effectLst>
            <a:outerShdw blurRad="38100" dist="38100" dir="2700000" algn="tl">
              <a:srgbClr val="000000"/>
            </a:outerShdw>
          </a:effectLst>
          <a:latin typeface="+mn-lt"/>
        </a:defRPr>
      </a:lvl3pPr>
      <a:lvl4pPr marL="1736725" indent="-247650" algn="l" defTabSz="992188" rtl="0" eaLnBrk="0" fontAlgn="base" hangingPunct="0">
        <a:spcBef>
          <a:spcPct val="20000"/>
        </a:spcBef>
        <a:spcAft>
          <a:spcPct val="0"/>
        </a:spcAft>
        <a:buClr>
          <a:schemeClr val="folHlink"/>
        </a:buClr>
        <a:buSzPct val="65000"/>
        <a:buFont typeface="Arial" charset="0"/>
        <a:buChar char="•"/>
        <a:defRPr lang="en-US" sz="2000" dirty="0">
          <a:solidFill>
            <a:srgbClr val="75A3D1"/>
          </a:solidFill>
          <a:effectLst>
            <a:outerShdw blurRad="38100" dist="38100" dir="2700000" algn="tl">
              <a:srgbClr val="000000"/>
            </a:outerShdw>
          </a:effectLst>
          <a:latin typeface="+mn-lt"/>
        </a:defRPr>
      </a:lvl4pPr>
      <a:lvl5pPr marL="2233613" indent="-247650" algn="l" defTabSz="992188" rtl="0" eaLnBrk="0" fontAlgn="base" hangingPunct="0">
        <a:spcBef>
          <a:spcPct val="20000"/>
        </a:spcBef>
        <a:spcAft>
          <a:spcPct val="0"/>
        </a:spcAft>
        <a:buClr>
          <a:schemeClr val="hlink"/>
        </a:buClr>
        <a:buSzPct val="65000"/>
        <a:buFont typeface="Arial" charset="0"/>
        <a:buChar char="•"/>
        <a:defRPr lang="en-US" sz="2000" dirty="0">
          <a:solidFill>
            <a:srgbClr val="BFBFBF"/>
          </a:solidFill>
          <a:effectLst>
            <a:outerShdw blurRad="38100" dist="38100" dir="2700000" algn="tl">
              <a:srgbClr val="000000"/>
            </a:outerShdw>
          </a:effectLst>
          <a:latin typeface="+mn-lt"/>
        </a:defRPr>
      </a:lvl5pPr>
      <a:lvl6pPr marL="2690813" indent="-247650" algn="l" defTabSz="992188" rtl="0" fontAlgn="base">
        <a:spcBef>
          <a:spcPct val="20000"/>
        </a:spcBef>
        <a:spcAft>
          <a:spcPct val="0"/>
        </a:spcAft>
        <a:buClr>
          <a:schemeClr val="hlink"/>
        </a:buClr>
        <a:buSzPct val="65000"/>
        <a:buFont typeface="Wingdings" pitchFamily="2" charset="2"/>
        <a:buChar char="n"/>
        <a:defRPr sz="2200">
          <a:solidFill>
            <a:schemeClr val="tx1"/>
          </a:solidFill>
          <a:effectLst>
            <a:outerShdw blurRad="38100" dist="38100" dir="2700000" algn="tl">
              <a:srgbClr val="000000"/>
            </a:outerShdw>
          </a:effectLst>
          <a:latin typeface="+mn-lt"/>
        </a:defRPr>
      </a:lvl6pPr>
      <a:lvl7pPr marL="3148013" indent="-247650" algn="l" defTabSz="992188" rtl="0" fontAlgn="base">
        <a:spcBef>
          <a:spcPct val="20000"/>
        </a:spcBef>
        <a:spcAft>
          <a:spcPct val="0"/>
        </a:spcAft>
        <a:buClr>
          <a:schemeClr val="hlink"/>
        </a:buClr>
        <a:buSzPct val="65000"/>
        <a:buFont typeface="Wingdings" pitchFamily="2" charset="2"/>
        <a:buChar char="n"/>
        <a:defRPr sz="2200">
          <a:solidFill>
            <a:schemeClr val="tx1"/>
          </a:solidFill>
          <a:effectLst>
            <a:outerShdw blurRad="38100" dist="38100" dir="2700000" algn="tl">
              <a:srgbClr val="000000"/>
            </a:outerShdw>
          </a:effectLst>
          <a:latin typeface="+mn-lt"/>
        </a:defRPr>
      </a:lvl7pPr>
      <a:lvl8pPr marL="3605213" indent="-247650" algn="l" defTabSz="992188" rtl="0" fontAlgn="base">
        <a:spcBef>
          <a:spcPct val="20000"/>
        </a:spcBef>
        <a:spcAft>
          <a:spcPct val="0"/>
        </a:spcAft>
        <a:buClr>
          <a:schemeClr val="hlink"/>
        </a:buClr>
        <a:buSzPct val="65000"/>
        <a:buFont typeface="Wingdings" pitchFamily="2" charset="2"/>
        <a:buChar char="n"/>
        <a:defRPr sz="2200">
          <a:solidFill>
            <a:schemeClr val="tx1"/>
          </a:solidFill>
          <a:effectLst>
            <a:outerShdw blurRad="38100" dist="38100" dir="2700000" algn="tl">
              <a:srgbClr val="000000"/>
            </a:outerShdw>
          </a:effectLst>
          <a:latin typeface="+mn-lt"/>
        </a:defRPr>
      </a:lvl8pPr>
      <a:lvl9pPr marL="4062413" indent="-247650" algn="l" defTabSz="992188" rtl="0" fontAlgn="base">
        <a:spcBef>
          <a:spcPct val="20000"/>
        </a:spcBef>
        <a:spcAft>
          <a:spcPct val="0"/>
        </a:spcAft>
        <a:buClr>
          <a:schemeClr val="hlink"/>
        </a:buClr>
        <a:buSzPct val="65000"/>
        <a:buFont typeface="Wingdings" pitchFamily="2" charset="2"/>
        <a:buChar char="n"/>
        <a:defRPr sz="22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Microsoft_Office_Excel_Chart1.xls"/><Relationship Id="rId2" Type="http://schemas.openxmlformats.org/officeDocument/2006/relationships/slideLayout" Target="../slideLayouts/slideLayout4.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754063" y="0"/>
            <a:ext cx="8550275" cy="2438400"/>
          </a:xfrm>
        </p:spPr>
        <p:txBody>
          <a:bodyPr/>
          <a:lstStyle/>
          <a:p>
            <a:pPr eaLnBrk="1" hangingPunct="1">
              <a:defRPr/>
            </a:pPr>
            <a:r>
              <a:rPr sz="5900" dirty="0" smtClean="0"/>
              <a:t>The Holy War</a:t>
            </a:r>
          </a:p>
        </p:txBody>
      </p:sp>
      <p:pic>
        <p:nvPicPr>
          <p:cNvPr id="2051" name="Picture 5" descr="worldcastlecas"/>
          <p:cNvPicPr>
            <a:picLocks noChangeAspect="1" noChangeArrowheads="1"/>
          </p:cNvPicPr>
          <p:nvPr/>
        </p:nvPicPr>
        <p:blipFill>
          <a:blip r:embed="rId3" cstate="print"/>
          <a:srcRect/>
          <a:stretch>
            <a:fillRect/>
          </a:stretch>
        </p:blipFill>
        <p:spPr bwMode="auto">
          <a:xfrm>
            <a:off x="3865563" y="2159000"/>
            <a:ext cx="2141537" cy="270351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Blessing of </a:t>
            </a:r>
            <a:r>
              <a:rPr lang="en-US" dirty="0" err="1" smtClean="0"/>
              <a:t>Diabolonians</a:t>
            </a:r>
            <a:r>
              <a:rPr lang="en-US" dirty="0" smtClean="0"/>
              <a:t>?</a:t>
            </a:r>
            <a:endParaRPr lang="en-US" dirty="0"/>
          </a:p>
        </p:txBody>
      </p:sp>
      <p:sp>
        <p:nvSpPr>
          <p:cNvPr id="3" name="Content Placeholder 2"/>
          <p:cNvSpPr>
            <a:spLocks noGrp="1"/>
          </p:cNvSpPr>
          <p:nvPr>
            <p:ph idx="1"/>
          </p:nvPr>
        </p:nvSpPr>
        <p:spPr/>
        <p:txBody>
          <a:bodyPr/>
          <a:lstStyle/>
          <a:p>
            <a:r>
              <a:rPr lang="en-US" dirty="0" smtClean="0"/>
              <a:t>Why did Emmanuel allow </a:t>
            </a:r>
            <a:r>
              <a:rPr lang="en-US" dirty="0" smtClean="0"/>
              <a:t>some of the </a:t>
            </a:r>
            <a:r>
              <a:rPr lang="en-US" dirty="0" err="1" smtClean="0"/>
              <a:t>Diabolonians</a:t>
            </a:r>
            <a:r>
              <a:rPr lang="en-US" dirty="0" smtClean="0"/>
              <a:t> to remain yet within the town and </a:t>
            </a:r>
            <a:r>
              <a:rPr lang="en-US" dirty="0" smtClean="0"/>
              <a:t>drive </a:t>
            </a:r>
            <a:r>
              <a:rPr lang="en-US" dirty="0" smtClean="0"/>
              <a:t>them out </a:t>
            </a:r>
            <a:r>
              <a:rPr lang="en-US" dirty="0" smtClean="0"/>
              <a:t>slowly?</a:t>
            </a:r>
            <a:endParaRPr lang="en-US" dirty="0" smtClean="0"/>
          </a:p>
          <a:p>
            <a:pPr lvl="1">
              <a:spcBef>
                <a:spcPts val="1200"/>
              </a:spcBef>
            </a:pPr>
            <a:r>
              <a:rPr lang="en-US" dirty="0" smtClean="0"/>
              <a:t>To keep the townsmen watchful</a:t>
            </a:r>
          </a:p>
          <a:p>
            <a:pPr lvl="1">
              <a:spcBef>
                <a:spcPts val="1200"/>
              </a:spcBef>
            </a:pPr>
            <a:r>
              <a:rPr lang="en-US" dirty="0" smtClean="0"/>
              <a:t>To cause them to prize their grace and mercy</a:t>
            </a:r>
          </a:p>
          <a:p>
            <a:pPr lvl="1">
              <a:spcBef>
                <a:spcPts val="1200"/>
              </a:spcBef>
            </a:pPr>
            <a:r>
              <a:rPr lang="en-US" dirty="0" smtClean="0"/>
              <a:t>To cause them to remember their former condition</a:t>
            </a:r>
          </a:p>
          <a:p>
            <a:pPr lvl="1">
              <a:spcBef>
                <a:spcPts val="1200"/>
              </a:spcBef>
            </a:pPr>
            <a:r>
              <a:rPr lang="en-US" dirty="0" smtClean="0"/>
              <a:t>To keep them strong against their enemies without</a:t>
            </a:r>
          </a:p>
          <a:p>
            <a:pPr lvl="1">
              <a:spcBef>
                <a:spcPts val="1200"/>
              </a:spcBef>
            </a:pPr>
            <a:r>
              <a:rPr lang="en-US" dirty="0" smtClean="0"/>
              <a:t>To drive them to </a:t>
            </a:r>
            <a:r>
              <a:rPr lang="en-US" dirty="0" err="1" smtClean="0"/>
              <a:t>Shaddai</a:t>
            </a:r>
            <a:endParaRPr lang="en-US" dirty="0" smtClean="0"/>
          </a:p>
          <a:p>
            <a:pPr lvl="1">
              <a:spcBef>
                <a:spcPts val="1200"/>
              </a:spcBef>
            </a:pPr>
            <a:r>
              <a:rPr lang="en-US" dirty="0" smtClean="0"/>
              <a:t>To make petitioning desirable to them</a:t>
            </a:r>
          </a:p>
          <a:p>
            <a:pPr lvl="1">
              <a:spcBef>
                <a:spcPts val="1200"/>
              </a:spcBef>
            </a:pPr>
            <a:r>
              <a:rPr lang="en-US" dirty="0" smtClean="0"/>
              <a:t>To keep them humble</a:t>
            </a:r>
          </a:p>
          <a:p>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90FC4C78-7872-4C6F-AEE5-36266287D398}" type="slidenum">
              <a:rPr lang="en-US" smtClean="0"/>
              <a:pPr>
                <a:defRPr/>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0D8FCD4B-552D-40C0-AA54-2F57B81FEFF6}" type="slidenum">
              <a:rPr lang="en-US"/>
              <a:pPr/>
              <a:t>11</a:t>
            </a:fld>
            <a:endParaRPr lang="en-US"/>
          </a:p>
        </p:txBody>
      </p:sp>
      <p:sp>
        <p:nvSpPr>
          <p:cNvPr id="373762" name="Rectangle 2"/>
          <p:cNvSpPr>
            <a:spLocks noGrp="1" noChangeArrowheads="1"/>
          </p:cNvSpPr>
          <p:nvPr>
            <p:ph type="title"/>
          </p:nvPr>
        </p:nvSpPr>
        <p:spPr>
          <a:xfrm>
            <a:off x="503238" y="406400"/>
            <a:ext cx="9051925" cy="6015038"/>
          </a:xfrm>
        </p:spPr>
        <p:txBody>
          <a:bodyPr/>
          <a:lstStyle/>
          <a:p>
            <a:r>
              <a:rPr lang="en-US" sz="4800" dirty="0"/>
              <a:t>Testimonies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152400"/>
            <a:ext cx="9051925" cy="660400"/>
          </a:xfrm>
        </p:spPr>
        <p:txBody>
          <a:bodyPr/>
          <a:lstStyle/>
          <a:p>
            <a:r>
              <a:rPr lang="en-US" dirty="0" smtClean="0"/>
              <a:t>Snippets</a:t>
            </a:r>
            <a:endParaRPr lang="en-US" dirty="0"/>
          </a:p>
        </p:txBody>
      </p:sp>
      <p:sp>
        <p:nvSpPr>
          <p:cNvPr id="3" name="Content Placeholder 2"/>
          <p:cNvSpPr>
            <a:spLocks noGrp="1"/>
          </p:cNvSpPr>
          <p:nvPr>
            <p:ph idx="1"/>
          </p:nvPr>
        </p:nvSpPr>
        <p:spPr>
          <a:xfrm>
            <a:off x="228600" y="838200"/>
            <a:ext cx="9601200" cy="5943600"/>
          </a:xfrm>
        </p:spPr>
        <p:txBody>
          <a:bodyPr/>
          <a:lstStyle/>
          <a:p>
            <a:pPr>
              <a:spcBef>
                <a:spcPts val="1800"/>
              </a:spcBef>
            </a:pPr>
            <a:r>
              <a:rPr lang="en-US" sz="2000" dirty="0" smtClean="0"/>
              <a:t>“I </a:t>
            </a:r>
            <a:r>
              <a:rPr lang="en-US" sz="2000" dirty="0" smtClean="0"/>
              <a:t>have singled you out from others, and have chosen you to myself, not for your worthiness, but for mine own sake” (Deut. 7)</a:t>
            </a:r>
          </a:p>
          <a:p>
            <a:pPr>
              <a:spcBef>
                <a:spcPts val="1800"/>
              </a:spcBef>
            </a:pPr>
            <a:r>
              <a:rPr lang="en-US" sz="2000" dirty="0" smtClean="0">
                <a:solidFill>
                  <a:schemeClr val="tx1"/>
                </a:solidFill>
              </a:rPr>
              <a:t>“I came to thee first by my law, then by my gospel, to awaken thee, and show thee my glory”</a:t>
            </a:r>
          </a:p>
          <a:p>
            <a:pPr>
              <a:spcBef>
                <a:spcPts val="1800"/>
              </a:spcBef>
            </a:pPr>
            <a:r>
              <a:rPr lang="en-US" sz="2000" dirty="0" smtClean="0"/>
              <a:t>“[I] would not suffer thee to be lost, as thou most willingly wouldst have been”</a:t>
            </a:r>
          </a:p>
          <a:p>
            <a:pPr>
              <a:spcBef>
                <a:spcPts val="1800"/>
              </a:spcBef>
            </a:pPr>
            <a:r>
              <a:rPr lang="en-US" sz="2000" dirty="0" smtClean="0">
                <a:solidFill>
                  <a:schemeClr val="tx1"/>
                </a:solidFill>
              </a:rPr>
              <a:t>“[I] afflicted thee on every side, that I might make thee weary of thy ways”</a:t>
            </a:r>
          </a:p>
          <a:p>
            <a:pPr>
              <a:spcBef>
                <a:spcPts val="1800"/>
              </a:spcBef>
            </a:pPr>
            <a:r>
              <a:rPr lang="en-US" sz="2000" dirty="0" smtClean="0"/>
              <a:t>“When I had gotten a complete conquest over thee, I turned it to thy advantage.”</a:t>
            </a:r>
          </a:p>
          <a:p>
            <a:pPr>
              <a:spcBef>
                <a:spcPts val="1800"/>
              </a:spcBef>
            </a:pPr>
            <a:r>
              <a:rPr lang="en-US" sz="2000" dirty="0" smtClean="0">
                <a:solidFill>
                  <a:schemeClr val="tx1"/>
                </a:solidFill>
              </a:rPr>
              <a:t>“[I gave you grace] to make thee meet for my Father's presence, blessing, and glory; for thou, my </a:t>
            </a:r>
            <a:r>
              <a:rPr lang="en-US" sz="2000" dirty="0" err="1" smtClean="0">
                <a:solidFill>
                  <a:schemeClr val="tx1"/>
                </a:solidFill>
              </a:rPr>
              <a:t>Mansoul</a:t>
            </a:r>
            <a:r>
              <a:rPr lang="en-US" sz="2000" dirty="0" smtClean="0">
                <a:solidFill>
                  <a:schemeClr val="tx1"/>
                </a:solidFill>
              </a:rPr>
              <a:t>, art created to be prepared unto these.”</a:t>
            </a:r>
          </a:p>
          <a:p>
            <a:pPr>
              <a:spcBef>
                <a:spcPts val="1800"/>
              </a:spcBef>
            </a:pPr>
            <a:r>
              <a:rPr lang="en-US" sz="2000" dirty="0" smtClean="0"/>
              <a:t>“[I will rebuild this town in my Father’s kingdom, and] there will I make it a spectacle of wonder, a monument of mercy, and the admirer of its own mercy.”</a:t>
            </a:r>
          </a:p>
          <a:p>
            <a:pPr>
              <a:spcBef>
                <a:spcPts val="1800"/>
              </a:spcBef>
            </a:pPr>
            <a:r>
              <a:rPr lang="en-US" sz="2000" dirty="0" smtClean="0">
                <a:solidFill>
                  <a:schemeClr val="tx1"/>
                </a:solidFill>
              </a:rPr>
              <a:t>“Life shall there last longer than here you are able to desire it should; and yet it shall always be sweet and new.”</a:t>
            </a:r>
          </a:p>
          <a:p>
            <a:endParaRPr lang="en-US" dirty="0"/>
          </a:p>
        </p:txBody>
      </p:sp>
      <p:sp>
        <p:nvSpPr>
          <p:cNvPr id="4" name="Slide Number Placeholder 3"/>
          <p:cNvSpPr>
            <a:spLocks noGrp="1"/>
          </p:cNvSpPr>
          <p:nvPr>
            <p:ph type="sldNum" sz="quarter" idx="12"/>
          </p:nvPr>
        </p:nvSpPr>
        <p:spPr/>
        <p:txBody>
          <a:bodyPr/>
          <a:lstStyle/>
          <a:p>
            <a:pPr>
              <a:defRPr/>
            </a:pPr>
            <a:fld id="{90FC4C78-7872-4C6F-AEE5-36266287D398}" type="slidenum">
              <a:rPr lang="en-US" smtClean="0"/>
              <a:pPr>
                <a:defRPr/>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152400"/>
            <a:ext cx="9051925" cy="660400"/>
          </a:xfrm>
        </p:spPr>
        <p:txBody>
          <a:bodyPr/>
          <a:lstStyle/>
          <a:p>
            <a:r>
              <a:rPr lang="en-US" dirty="0" smtClean="0"/>
              <a:t>Snippets</a:t>
            </a:r>
            <a:endParaRPr lang="en-US" dirty="0"/>
          </a:p>
        </p:txBody>
      </p:sp>
      <p:sp>
        <p:nvSpPr>
          <p:cNvPr id="3" name="Content Placeholder 2"/>
          <p:cNvSpPr>
            <a:spLocks noGrp="1"/>
          </p:cNvSpPr>
          <p:nvPr>
            <p:ph idx="1"/>
          </p:nvPr>
        </p:nvSpPr>
        <p:spPr>
          <a:xfrm>
            <a:off x="228600" y="990600"/>
            <a:ext cx="9601200" cy="5943600"/>
          </a:xfrm>
        </p:spPr>
        <p:txBody>
          <a:bodyPr/>
          <a:lstStyle/>
          <a:p>
            <a:pPr>
              <a:spcBef>
                <a:spcPts val="1800"/>
              </a:spcBef>
            </a:pPr>
            <a:r>
              <a:rPr lang="en-US" sz="2000" dirty="0" smtClean="0"/>
              <a:t>“When your garments are white, the world will count you mine . . . so shall thy King greatly desire thy beauty.”</a:t>
            </a:r>
          </a:p>
          <a:p>
            <a:pPr>
              <a:spcBef>
                <a:spcPts val="1800"/>
              </a:spcBef>
            </a:pPr>
            <a:r>
              <a:rPr lang="en-US" sz="2000" dirty="0" smtClean="0">
                <a:solidFill>
                  <a:schemeClr val="tx1"/>
                </a:solidFill>
              </a:rPr>
              <a:t>“Wash often in my fountain.”</a:t>
            </a:r>
          </a:p>
          <a:p>
            <a:pPr>
              <a:spcBef>
                <a:spcPts val="1800"/>
              </a:spcBef>
            </a:pPr>
            <a:r>
              <a:rPr lang="en-US" sz="2000" dirty="0" smtClean="0"/>
              <a:t>“I have </a:t>
            </a:r>
            <a:r>
              <a:rPr lang="en-US" sz="2000" dirty="0" err="1" smtClean="0"/>
              <a:t>offtimes</a:t>
            </a:r>
            <a:r>
              <a:rPr lang="en-US" sz="2000" dirty="0" smtClean="0"/>
              <a:t> delivered thee . . and for all this I ask thee nothing, but that thou render not to me evil for my good; but that thou bear in mind my love . . . Of old, the sacrifices were bound with cords to the horns of the alter.”</a:t>
            </a:r>
          </a:p>
          <a:p>
            <a:pPr>
              <a:spcBef>
                <a:spcPts val="1800"/>
              </a:spcBef>
            </a:pPr>
            <a:r>
              <a:rPr lang="en-US" sz="2000" dirty="0" smtClean="0">
                <a:solidFill>
                  <a:schemeClr val="tx1"/>
                </a:solidFill>
              </a:rPr>
              <a:t>“Nothing can hurt thee but sin . . . take heed of sin, my </a:t>
            </a:r>
            <a:r>
              <a:rPr lang="en-US" sz="2000" dirty="0" err="1" smtClean="0">
                <a:solidFill>
                  <a:schemeClr val="tx1"/>
                </a:solidFill>
              </a:rPr>
              <a:t>Manoul</a:t>
            </a:r>
            <a:r>
              <a:rPr lang="en-US" sz="2000" dirty="0" smtClean="0">
                <a:solidFill>
                  <a:schemeClr val="tx1"/>
                </a:solidFill>
              </a:rPr>
              <a:t>.”</a:t>
            </a:r>
          </a:p>
          <a:p>
            <a:pPr>
              <a:spcBef>
                <a:spcPts val="1800"/>
              </a:spcBef>
            </a:pPr>
            <a:r>
              <a:rPr lang="en-US" sz="2000" dirty="0" smtClean="0"/>
              <a:t>“Stand for me, thy Friend . . . and I will stand for thee before my Father, and all his court. Love me against temptation, and I will love thee notwithstanding </a:t>
            </a:r>
            <a:r>
              <a:rPr lang="en-US" sz="2000" dirty="0" err="1" smtClean="0"/>
              <a:t>thine</a:t>
            </a:r>
            <a:r>
              <a:rPr lang="en-US" sz="2000" dirty="0" smtClean="0"/>
              <a:t> infirmities.”</a:t>
            </a:r>
          </a:p>
          <a:p>
            <a:pPr>
              <a:buNone/>
            </a:pPr>
            <a:endParaRPr lang="en-US" dirty="0"/>
          </a:p>
        </p:txBody>
      </p:sp>
      <p:sp>
        <p:nvSpPr>
          <p:cNvPr id="4" name="Slide Number Placeholder 3"/>
          <p:cNvSpPr>
            <a:spLocks noGrp="1"/>
          </p:cNvSpPr>
          <p:nvPr>
            <p:ph type="sldNum" sz="quarter" idx="12"/>
          </p:nvPr>
        </p:nvSpPr>
        <p:spPr/>
        <p:txBody>
          <a:bodyPr/>
          <a:lstStyle/>
          <a:p>
            <a:pPr>
              <a:defRPr/>
            </a:pPr>
            <a:fld id="{90FC4C78-7872-4C6F-AEE5-36266287D398}" type="slidenum">
              <a:rPr lang="en-US" smtClean="0"/>
              <a:pPr>
                <a:defRPr/>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Exhortation</a:t>
            </a:r>
            <a:endParaRPr lang="en-US" dirty="0"/>
          </a:p>
        </p:txBody>
      </p:sp>
      <p:sp>
        <p:nvSpPr>
          <p:cNvPr id="3" name="Content Placeholder 2"/>
          <p:cNvSpPr>
            <a:spLocks noGrp="1"/>
          </p:cNvSpPr>
          <p:nvPr>
            <p:ph idx="1"/>
          </p:nvPr>
        </p:nvSpPr>
        <p:spPr/>
        <p:txBody>
          <a:bodyPr/>
          <a:lstStyle/>
          <a:p>
            <a:r>
              <a:rPr lang="en-US" dirty="0" smtClean="0"/>
              <a:t>Remember, </a:t>
            </a:r>
            <a:r>
              <a:rPr lang="en-US" dirty="0" smtClean="0">
                <a:solidFill>
                  <a:schemeClr val="tx1"/>
                </a:solidFill>
              </a:rPr>
              <a:t>therefore, O my </a:t>
            </a:r>
            <a:r>
              <a:rPr lang="en-US" dirty="0" err="1" smtClean="0">
                <a:solidFill>
                  <a:schemeClr val="tx1"/>
                </a:solidFill>
              </a:rPr>
              <a:t>Mansoul</a:t>
            </a:r>
            <a:r>
              <a:rPr lang="en-US" dirty="0" smtClean="0">
                <a:solidFill>
                  <a:schemeClr val="tx1"/>
                </a:solidFill>
              </a:rPr>
              <a:t>, that thou art beloved of me: as I have, therefore, taught thee to watch, to fight, to pray, and to make war against my foes; so now I command thee to </a:t>
            </a:r>
            <a:r>
              <a:rPr lang="en-US" dirty="0" smtClean="0"/>
              <a:t>believe</a:t>
            </a:r>
            <a:r>
              <a:rPr lang="en-US" dirty="0" smtClean="0">
                <a:solidFill>
                  <a:schemeClr val="tx1"/>
                </a:solidFill>
              </a:rPr>
              <a:t> that my love is constant to thee. </a:t>
            </a:r>
          </a:p>
          <a:p>
            <a:endParaRPr lang="en-US" dirty="0" smtClean="0">
              <a:solidFill>
                <a:schemeClr val="tx1"/>
              </a:solidFill>
            </a:endParaRPr>
          </a:p>
          <a:p>
            <a:r>
              <a:rPr lang="en-US" dirty="0" smtClean="0">
                <a:solidFill>
                  <a:schemeClr val="tx1"/>
                </a:solidFill>
              </a:rPr>
              <a:t>O my </a:t>
            </a:r>
            <a:r>
              <a:rPr lang="en-US" dirty="0" err="1" smtClean="0">
                <a:solidFill>
                  <a:schemeClr val="tx1"/>
                </a:solidFill>
              </a:rPr>
              <a:t>Mansoul</a:t>
            </a:r>
            <a:r>
              <a:rPr lang="en-US" dirty="0" smtClean="0">
                <a:solidFill>
                  <a:schemeClr val="tx1"/>
                </a:solidFill>
              </a:rPr>
              <a:t>, how have I set my heart, my love upon thee! </a:t>
            </a:r>
          </a:p>
          <a:p>
            <a:endParaRPr lang="en-US" dirty="0" smtClean="0">
              <a:solidFill>
                <a:schemeClr val="tx1"/>
              </a:solidFill>
            </a:endParaRPr>
          </a:p>
          <a:p>
            <a:r>
              <a:rPr lang="en-US" dirty="0" smtClean="0"/>
              <a:t>Watch. </a:t>
            </a:r>
          </a:p>
          <a:p>
            <a:endParaRPr lang="en-US" dirty="0" smtClean="0">
              <a:solidFill>
                <a:schemeClr val="tx1"/>
              </a:solidFill>
            </a:endParaRPr>
          </a:p>
          <a:p>
            <a:r>
              <a:rPr lang="en-US" dirty="0" smtClean="0">
                <a:solidFill>
                  <a:schemeClr val="tx1"/>
                </a:solidFill>
              </a:rPr>
              <a:t>Behold, I lay none other burden upon thee, than what thou hast already. </a:t>
            </a:r>
          </a:p>
          <a:p>
            <a:endParaRPr lang="en-US" dirty="0"/>
          </a:p>
        </p:txBody>
      </p:sp>
      <p:sp>
        <p:nvSpPr>
          <p:cNvPr id="4" name="Slide Number Placeholder 3"/>
          <p:cNvSpPr>
            <a:spLocks noGrp="1"/>
          </p:cNvSpPr>
          <p:nvPr>
            <p:ph type="sldNum" sz="quarter" idx="12"/>
          </p:nvPr>
        </p:nvSpPr>
        <p:spPr/>
        <p:txBody>
          <a:bodyPr/>
          <a:lstStyle/>
          <a:p>
            <a:pPr>
              <a:defRPr/>
            </a:pPr>
            <a:fld id="{90FC4C78-7872-4C6F-AEE5-36266287D398}" type="slidenum">
              <a:rPr lang="en-US" smtClean="0"/>
              <a:pPr>
                <a:defRPr/>
              </a:pPr>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12BB499-4035-4625-A6F5-8CAD42B2ACC8}" type="slidenum">
              <a:rPr lang="en-US"/>
              <a:pPr/>
              <a:t>15</a:t>
            </a:fld>
            <a:endParaRPr lang="en-US"/>
          </a:p>
        </p:txBody>
      </p:sp>
      <p:sp>
        <p:nvSpPr>
          <p:cNvPr id="363524" name="Text Box 4"/>
          <p:cNvSpPr txBox="1">
            <a:spLocks noChangeArrowheads="1"/>
          </p:cNvSpPr>
          <p:nvPr/>
        </p:nvSpPr>
        <p:spPr bwMode="auto">
          <a:xfrm>
            <a:off x="381000" y="2971800"/>
            <a:ext cx="9220200" cy="701675"/>
          </a:xfrm>
          <a:prstGeom prst="rect">
            <a:avLst/>
          </a:prstGeom>
          <a:noFill/>
          <a:ln w="9525">
            <a:noFill/>
            <a:miter lim="800000"/>
            <a:headEnd/>
            <a:tailEnd/>
          </a:ln>
          <a:effectLst/>
        </p:spPr>
        <p:txBody>
          <a:bodyPr>
            <a:spAutoFit/>
          </a:bodyPr>
          <a:lstStyle/>
          <a:p>
            <a:pPr algn="ctr" defTabSz="992188" eaLnBrk="0" hangingPunct="0">
              <a:lnSpc>
                <a:spcPct val="100000"/>
              </a:lnSpc>
              <a:spcBef>
                <a:spcPct val="0"/>
              </a:spcBef>
              <a:buClrTx/>
              <a:buSzTx/>
              <a:buFontTx/>
              <a:buNone/>
            </a:pPr>
            <a:r>
              <a:rPr lang="sv-SE" sz="4000">
                <a:solidFill>
                  <a:schemeClr val="tx1"/>
                </a:solidFill>
                <a:effectLst>
                  <a:outerShdw blurRad="38100" dist="38100" dir="2700000" algn="tl">
                    <a:srgbClr val="000000"/>
                  </a:outerShdw>
                </a:effectLst>
              </a:rPr>
              <a:t>Hold fast, till I come.</a:t>
            </a:r>
            <a:endParaRPr lang="en-US" sz="4000">
              <a:solidFill>
                <a:schemeClr val="tx1"/>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754063" y="0"/>
            <a:ext cx="8550275" cy="2438400"/>
          </a:xfrm>
        </p:spPr>
        <p:txBody>
          <a:bodyPr/>
          <a:lstStyle/>
          <a:p>
            <a:pPr eaLnBrk="1" hangingPunct="1">
              <a:defRPr/>
            </a:pPr>
            <a:r>
              <a:rPr sz="5900" dirty="0" smtClean="0"/>
              <a:t>The Holy War</a:t>
            </a:r>
          </a:p>
        </p:txBody>
      </p:sp>
      <p:pic>
        <p:nvPicPr>
          <p:cNvPr id="2051" name="Picture 5" descr="worldcastlecas"/>
          <p:cNvPicPr>
            <a:picLocks noChangeAspect="1" noChangeArrowheads="1"/>
          </p:cNvPicPr>
          <p:nvPr/>
        </p:nvPicPr>
        <p:blipFill>
          <a:blip r:embed="rId3" cstate="print"/>
          <a:srcRect/>
          <a:stretch>
            <a:fillRect/>
          </a:stretch>
        </p:blipFill>
        <p:spPr bwMode="auto">
          <a:xfrm>
            <a:off x="3865563" y="2159000"/>
            <a:ext cx="2141537" cy="270351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419100" y="685800"/>
            <a:ext cx="9051925" cy="1463675"/>
          </a:xfrm>
        </p:spPr>
        <p:txBody>
          <a:bodyPr/>
          <a:lstStyle/>
          <a:p>
            <a:pPr eaLnBrk="1" hangingPunct="1">
              <a:defRPr/>
            </a:pPr>
            <a:r>
              <a:rPr sz="3600" dirty="0" smtClean="0">
                <a:solidFill>
                  <a:schemeClr val="folHlink"/>
                </a:solidFill>
              </a:rPr>
              <a:t>Week 14</a:t>
            </a:r>
          </a:p>
        </p:txBody>
      </p:sp>
      <p:sp>
        <p:nvSpPr>
          <p:cNvPr id="153603" name="Rectangle 3"/>
          <p:cNvSpPr>
            <a:spLocks noGrp="1" noChangeArrowheads="1"/>
          </p:cNvSpPr>
          <p:nvPr>
            <p:ph type="body" idx="1"/>
          </p:nvPr>
        </p:nvSpPr>
        <p:spPr>
          <a:xfrm>
            <a:off x="419100" y="2209800"/>
            <a:ext cx="9258300" cy="3657600"/>
          </a:xfrm>
        </p:spPr>
        <p:txBody>
          <a:bodyPr/>
          <a:lstStyle/>
          <a:p>
            <a:pPr algn="ctr" eaLnBrk="1" hangingPunct="1">
              <a:lnSpc>
                <a:spcPct val="90000"/>
              </a:lnSpc>
              <a:buFont typeface="Wingdings" pitchFamily="2" charset="2"/>
              <a:buNone/>
              <a:defRPr/>
            </a:pPr>
            <a:endParaRPr dirty="0" smtClean="0"/>
          </a:p>
          <a:p>
            <a:pPr algn="ctr" eaLnBrk="1" hangingPunct="1">
              <a:lnSpc>
                <a:spcPct val="90000"/>
              </a:lnSpc>
              <a:buFont typeface="Wingdings" pitchFamily="2" charset="2"/>
              <a:buNone/>
              <a:defRPr/>
            </a:pPr>
            <a:r>
              <a:rPr lang="en-US" sz="3600" dirty="0" smtClean="0">
                <a:solidFill>
                  <a:schemeClr val="tx1"/>
                </a:solidFill>
              </a:rPr>
              <a:t>Emmanuel makes a final speech to the town</a:t>
            </a:r>
            <a:endParaRPr lang="en-US" sz="3600" dirty="0" smtClean="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503238" y="568325"/>
            <a:ext cx="9051925" cy="895350"/>
          </a:xfrm>
        </p:spPr>
        <p:txBody>
          <a:bodyPr/>
          <a:lstStyle/>
          <a:p>
            <a:pPr eaLnBrk="1" hangingPunct="1">
              <a:defRPr/>
            </a:pPr>
            <a:r>
              <a:rPr sz="4400" smtClean="0"/>
              <a:t>Goals</a:t>
            </a:r>
          </a:p>
        </p:txBody>
      </p:sp>
      <p:sp>
        <p:nvSpPr>
          <p:cNvPr id="142340" name="Rectangle 4"/>
          <p:cNvSpPr>
            <a:spLocks noGrp="1" noChangeArrowheads="1"/>
          </p:cNvSpPr>
          <p:nvPr>
            <p:ph type="body" idx="1"/>
          </p:nvPr>
        </p:nvSpPr>
        <p:spPr>
          <a:xfrm>
            <a:off x="503238" y="1870075"/>
            <a:ext cx="9051925" cy="4632325"/>
          </a:xfrm>
        </p:spPr>
        <p:txBody>
          <a:bodyPr/>
          <a:lstStyle/>
          <a:p>
            <a:pPr eaLnBrk="1" hangingPunct="1">
              <a:lnSpc>
                <a:spcPct val="80000"/>
              </a:lnSpc>
              <a:buFontTx/>
              <a:buChar char="•"/>
              <a:defRPr/>
            </a:pPr>
            <a:r>
              <a:rPr sz="2800" smtClean="0">
                <a:solidFill>
                  <a:schemeClr val="tx1"/>
                </a:solidFill>
              </a:rPr>
              <a:t>To gain a greater understanding of the </a:t>
            </a:r>
            <a:r>
              <a:rPr sz="2800" smtClean="0"/>
              <a:t>spiritual warfare</a:t>
            </a:r>
            <a:r>
              <a:rPr sz="2800" smtClean="0">
                <a:solidFill>
                  <a:schemeClr val="tx1"/>
                </a:solidFill>
              </a:rPr>
              <a:t> in which we are engaged.</a:t>
            </a:r>
            <a:br>
              <a:rPr sz="2800" smtClean="0">
                <a:solidFill>
                  <a:schemeClr val="tx1"/>
                </a:solidFill>
              </a:rPr>
            </a:br>
            <a:endParaRPr sz="2800" smtClean="0">
              <a:solidFill>
                <a:schemeClr val="tx1"/>
              </a:solidFill>
            </a:endParaRPr>
          </a:p>
          <a:p>
            <a:pPr eaLnBrk="1" hangingPunct="1">
              <a:lnSpc>
                <a:spcPct val="80000"/>
              </a:lnSpc>
              <a:buFontTx/>
              <a:buChar char="•"/>
              <a:defRPr/>
            </a:pPr>
            <a:r>
              <a:rPr sz="2800" smtClean="0">
                <a:solidFill>
                  <a:schemeClr val="tx1"/>
                </a:solidFill>
              </a:rPr>
              <a:t>To develop a greater awareness of the </a:t>
            </a:r>
            <a:r>
              <a:rPr sz="2800" smtClean="0"/>
              <a:t>methods employed by Satan</a:t>
            </a:r>
            <a:r>
              <a:rPr sz="2800" smtClean="0">
                <a:solidFill>
                  <a:schemeClr val="tx1"/>
                </a:solidFill>
              </a:rPr>
              <a:t>.</a:t>
            </a:r>
            <a:br>
              <a:rPr sz="2800" smtClean="0">
                <a:solidFill>
                  <a:schemeClr val="tx1"/>
                </a:solidFill>
              </a:rPr>
            </a:br>
            <a:endParaRPr sz="2800" smtClean="0">
              <a:solidFill>
                <a:schemeClr val="tx1"/>
              </a:solidFill>
            </a:endParaRPr>
          </a:p>
          <a:p>
            <a:pPr eaLnBrk="1" hangingPunct="1">
              <a:lnSpc>
                <a:spcPct val="80000"/>
              </a:lnSpc>
              <a:buFontTx/>
              <a:buChar char="•"/>
              <a:defRPr/>
            </a:pPr>
            <a:r>
              <a:rPr sz="2800" smtClean="0">
                <a:solidFill>
                  <a:schemeClr val="tx1"/>
                </a:solidFill>
              </a:rPr>
              <a:t>To deepen our appreciation for the </a:t>
            </a:r>
            <a:r>
              <a:rPr sz="2800" smtClean="0"/>
              <a:t>grace of God</a:t>
            </a:r>
            <a:r>
              <a:rPr sz="2800" smtClean="0">
                <a:solidFill>
                  <a:schemeClr val="tx1"/>
                </a:solidFill>
              </a:rPr>
              <a:t> in saving sinners.</a:t>
            </a:r>
            <a:br>
              <a:rPr sz="2800" smtClean="0">
                <a:solidFill>
                  <a:schemeClr val="tx1"/>
                </a:solidFill>
              </a:rPr>
            </a:br>
            <a:endParaRPr sz="2800" smtClean="0">
              <a:solidFill>
                <a:schemeClr val="tx1"/>
              </a:solidFill>
            </a:endParaRPr>
          </a:p>
          <a:p>
            <a:pPr eaLnBrk="1" hangingPunct="1">
              <a:lnSpc>
                <a:spcPct val="80000"/>
              </a:lnSpc>
              <a:buFontTx/>
              <a:buChar char="•"/>
              <a:defRPr/>
            </a:pPr>
            <a:r>
              <a:rPr sz="2800" smtClean="0">
                <a:solidFill>
                  <a:schemeClr val="tx1"/>
                </a:solidFill>
              </a:rPr>
              <a:t>To learn more about ourselves through empathizing with </a:t>
            </a:r>
            <a:r>
              <a:rPr sz="2800" err="1" smtClean="0">
                <a:solidFill>
                  <a:schemeClr val="tx1"/>
                </a:solidFill>
              </a:rPr>
              <a:t>Mansoul</a:t>
            </a:r>
            <a:r>
              <a:rPr sz="2800" smtClean="0">
                <a:solidFill>
                  <a:schemeClr val="tx1"/>
                </a:solidFill>
              </a:rPr>
              <a:t> </a:t>
            </a:r>
            <a:r>
              <a:rPr sz="2800" smtClean="0"/>
              <a:t>(</a:t>
            </a:r>
            <a:r>
              <a:rPr sz="2800" err="1" smtClean="0"/>
              <a:t>Mansoul</a:t>
            </a:r>
            <a:r>
              <a:rPr sz="2800" smtClean="0"/>
              <a:t> = me)</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503238" y="473075"/>
            <a:ext cx="9051925" cy="898525"/>
          </a:xfrm>
        </p:spPr>
        <p:txBody>
          <a:bodyPr/>
          <a:lstStyle/>
          <a:p>
            <a:pPr>
              <a:defRPr/>
            </a:pPr>
            <a:r>
              <a:rPr sz="4400" dirty="0"/>
              <a:t>Synopsis</a:t>
            </a:r>
          </a:p>
        </p:txBody>
      </p:sp>
      <p:sp>
        <p:nvSpPr>
          <p:cNvPr id="157700" name="Rectangle 4"/>
          <p:cNvSpPr>
            <a:spLocks noChangeArrowheads="1"/>
          </p:cNvSpPr>
          <p:nvPr/>
        </p:nvSpPr>
        <p:spPr bwMode="auto">
          <a:xfrm>
            <a:off x="304800" y="1676400"/>
            <a:ext cx="9448800" cy="4648200"/>
          </a:xfrm>
          <a:prstGeom prst="rect">
            <a:avLst/>
          </a:prstGeom>
          <a:noFill/>
          <a:ln w="9525">
            <a:noFill/>
            <a:miter lim="800000"/>
            <a:headEnd/>
            <a:tailEnd/>
          </a:ln>
          <a:effectLst/>
        </p:spPr>
        <p:txBody>
          <a:bodyPr lIns="99276" tIns="49638" rIns="99276" bIns="49638" anchor="ctr"/>
          <a:lstStyle/>
          <a:p>
            <a:pPr algn="ctr" defTabSz="992188">
              <a:lnSpc>
                <a:spcPct val="100000"/>
              </a:lnSpc>
              <a:spcAft>
                <a:spcPts val="1200"/>
              </a:spcAft>
              <a:buFontTx/>
              <a:buNone/>
              <a:defRPr/>
            </a:pPr>
            <a:r>
              <a:rPr lang="en-US" sz="4400" dirty="0" smtClean="0">
                <a:solidFill>
                  <a:schemeClr val="tx1"/>
                </a:solidFill>
                <a:effectLst>
                  <a:outerShdw blurRad="38100" dist="38100" dir="2700000" algn="tl">
                    <a:srgbClr val="000000"/>
                  </a:outerShdw>
                </a:effectLst>
              </a:rPr>
              <a:t>Emmanuel makes a final speech to the town</a:t>
            </a:r>
            <a:endParaRPr lang="en-US" sz="4400" dirty="0" smtClean="0">
              <a:solidFill>
                <a:schemeClr val="tx1"/>
              </a:solidFill>
              <a:effectLst>
                <a:outerShdw blurRad="38100" dist="38100" dir="2700000" algn="tl">
                  <a:srgbClr val="000000"/>
                </a:outerShdw>
              </a:effectLst>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234750"/>
            <a:ext cx="9051925" cy="660400"/>
          </a:xfrm>
        </p:spPr>
        <p:txBody>
          <a:bodyPr/>
          <a:lstStyle/>
          <a:p>
            <a:r>
              <a:rPr lang="en-US" dirty="0" smtClean="0"/>
              <a:t>The Final State of the Town</a:t>
            </a:r>
            <a:endParaRPr lang="en-US" dirty="0"/>
          </a:p>
        </p:txBody>
      </p:sp>
      <p:sp>
        <p:nvSpPr>
          <p:cNvPr id="3" name="Content Placeholder 2"/>
          <p:cNvSpPr>
            <a:spLocks noGrp="1"/>
          </p:cNvSpPr>
          <p:nvPr>
            <p:ph idx="1"/>
          </p:nvPr>
        </p:nvSpPr>
        <p:spPr>
          <a:xfrm>
            <a:off x="437950" y="1193800"/>
            <a:ext cx="9250362" cy="5207000"/>
          </a:xfrm>
        </p:spPr>
        <p:txBody>
          <a:bodyPr/>
          <a:lstStyle/>
          <a:p>
            <a:pPr marL="0" indent="0">
              <a:spcBef>
                <a:spcPts val="2400"/>
              </a:spcBef>
              <a:buNone/>
            </a:pPr>
            <a:r>
              <a:rPr lang="en-US" sz="2200" dirty="0" smtClean="0">
                <a:solidFill>
                  <a:schemeClr val="tx1"/>
                </a:solidFill>
              </a:rPr>
              <a:t>“[Unbelief] and some few more of the subtlest of the </a:t>
            </a:r>
            <a:r>
              <a:rPr lang="en-US" sz="2200" dirty="0" err="1" smtClean="0">
                <a:solidFill>
                  <a:schemeClr val="tx1"/>
                </a:solidFill>
              </a:rPr>
              <a:t>Diabolonian</a:t>
            </a:r>
            <a:r>
              <a:rPr lang="en-US" sz="2200" dirty="0" smtClean="0">
                <a:solidFill>
                  <a:schemeClr val="tx1"/>
                </a:solidFill>
              </a:rPr>
              <a:t> tribe, did yet remain in </a:t>
            </a:r>
            <a:r>
              <a:rPr lang="en-US" sz="2200" dirty="0" err="1" smtClean="0">
                <a:solidFill>
                  <a:schemeClr val="tx1"/>
                </a:solidFill>
              </a:rPr>
              <a:t>Mansoul</a:t>
            </a:r>
            <a:r>
              <a:rPr lang="en-US" sz="2200" dirty="0" smtClean="0">
                <a:solidFill>
                  <a:schemeClr val="tx1"/>
                </a:solidFill>
              </a:rPr>
              <a:t>, to the time that </a:t>
            </a:r>
            <a:r>
              <a:rPr lang="en-US" sz="2200" dirty="0" err="1" smtClean="0">
                <a:solidFill>
                  <a:schemeClr val="tx1"/>
                </a:solidFill>
              </a:rPr>
              <a:t>Mansoul</a:t>
            </a:r>
            <a:r>
              <a:rPr lang="en-US" sz="2200" dirty="0" smtClean="0">
                <a:solidFill>
                  <a:schemeClr val="tx1"/>
                </a:solidFill>
              </a:rPr>
              <a:t> left off to dwell any longer in the Kingdom of Universe.</a:t>
            </a:r>
          </a:p>
          <a:p>
            <a:pPr marL="0" indent="0">
              <a:spcBef>
                <a:spcPts val="2400"/>
              </a:spcBef>
              <a:buNone/>
            </a:pPr>
            <a:r>
              <a:rPr lang="en-US" sz="2200" dirty="0" smtClean="0">
                <a:solidFill>
                  <a:schemeClr val="tx1"/>
                </a:solidFill>
              </a:rPr>
              <a:t>But they kept them to their dens and holes: if one of them did appear, or happen to be seen in any of the streets of the town of </a:t>
            </a:r>
            <a:r>
              <a:rPr lang="en-US" sz="2200" dirty="0" err="1" smtClean="0">
                <a:solidFill>
                  <a:schemeClr val="tx1"/>
                </a:solidFill>
              </a:rPr>
              <a:t>Mansoul</a:t>
            </a:r>
            <a:r>
              <a:rPr lang="en-US" sz="2200" dirty="0" smtClean="0">
                <a:solidFill>
                  <a:schemeClr val="tx1"/>
                </a:solidFill>
              </a:rPr>
              <a:t>, </a:t>
            </a:r>
            <a:r>
              <a:rPr lang="en-US" sz="2200" dirty="0" smtClean="0">
                <a:solidFill>
                  <a:srgbClr val="FFFF00"/>
                </a:solidFill>
              </a:rPr>
              <a:t>the whole town would be up in arms after them;</a:t>
            </a:r>
            <a:r>
              <a:rPr lang="en-US" sz="2200" dirty="0" smtClean="0">
                <a:solidFill>
                  <a:schemeClr val="tx1"/>
                </a:solidFill>
              </a:rPr>
              <a:t> yea, the very children in </a:t>
            </a:r>
            <a:r>
              <a:rPr lang="en-US" sz="2200" dirty="0" err="1" smtClean="0">
                <a:solidFill>
                  <a:schemeClr val="tx1"/>
                </a:solidFill>
              </a:rPr>
              <a:t>Mansoul</a:t>
            </a:r>
            <a:r>
              <a:rPr lang="en-US" sz="2200" dirty="0" smtClean="0">
                <a:solidFill>
                  <a:schemeClr val="tx1"/>
                </a:solidFill>
              </a:rPr>
              <a:t> would cry out after them as after a thief, </a:t>
            </a:r>
            <a:r>
              <a:rPr lang="en-US" sz="2200" dirty="0" smtClean="0">
                <a:solidFill>
                  <a:srgbClr val="FFFF00"/>
                </a:solidFill>
              </a:rPr>
              <a:t>and would wish that they might stone them to death with stones.</a:t>
            </a:r>
          </a:p>
          <a:p>
            <a:pPr marL="0" indent="0">
              <a:spcBef>
                <a:spcPts val="2400"/>
              </a:spcBef>
              <a:buNone/>
            </a:pPr>
            <a:r>
              <a:rPr lang="en-US" sz="2200" dirty="0" smtClean="0">
                <a:solidFill>
                  <a:schemeClr val="tx1"/>
                </a:solidFill>
              </a:rPr>
              <a:t>And now did </a:t>
            </a:r>
            <a:r>
              <a:rPr lang="en-US" sz="2200" dirty="0" err="1" smtClean="0">
                <a:solidFill>
                  <a:schemeClr val="tx1"/>
                </a:solidFill>
              </a:rPr>
              <a:t>Mansoul</a:t>
            </a:r>
            <a:r>
              <a:rPr lang="en-US" sz="2200" dirty="0" smtClean="0">
                <a:solidFill>
                  <a:schemeClr val="tx1"/>
                </a:solidFill>
              </a:rPr>
              <a:t> arrive to some good degree of peace and quiet; her Prince also did abide within her borders; her captains, also, and her soldiers did their duties; and </a:t>
            </a:r>
            <a:r>
              <a:rPr lang="en-US" sz="2200" dirty="0" err="1" smtClean="0">
                <a:solidFill>
                  <a:schemeClr val="tx1"/>
                </a:solidFill>
              </a:rPr>
              <a:t>Mansoul</a:t>
            </a:r>
            <a:r>
              <a:rPr lang="en-US" sz="2200" dirty="0" smtClean="0">
                <a:solidFill>
                  <a:schemeClr val="tx1"/>
                </a:solidFill>
              </a:rPr>
              <a:t> minded her trade that she had with the country that was afar off; also she was busy in her manufacture.”</a:t>
            </a:r>
          </a:p>
          <a:p>
            <a:endParaRPr lang="en-US" sz="2200" dirty="0">
              <a:solidFill>
                <a:schemeClr val="tx1"/>
              </a:solidFill>
            </a:endParaRPr>
          </a:p>
        </p:txBody>
      </p:sp>
      <p:sp>
        <p:nvSpPr>
          <p:cNvPr id="4" name="Slide Number Placeholder 3"/>
          <p:cNvSpPr>
            <a:spLocks noGrp="1"/>
          </p:cNvSpPr>
          <p:nvPr>
            <p:ph type="sldNum" sz="quarter" idx="12"/>
          </p:nvPr>
        </p:nvSpPr>
        <p:spPr/>
        <p:txBody>
          <a:bodyPr/>
          <a:lstStyle/>
          <a:p>
            <a:pPr>
              <a:defRPr/>
            </a:pPr>
            <a:fld id="{90FC4C78-7872-4C6F-AEE5-36266287D398}"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6"/>
          <p:cNvSpPr>
            <a:spLocks noGrp="1"/>
          </p:cNvSpPr>
          <p:nvPr>
            <p:ph type="sldNum" sz="quarter" idx="12"/>
          </p:nvPr>
        </p:nvSpPr>
        <p:spPr/>
        <p:txBody>
          <a:bodyPr/>
          <a:lstStyle/>
          <a:p>
            <a:fld id="{6842F466-CEEE-4C7E-948E-EDB20AB963CE}" type="slidenum">
              <a:rPr lang="en-US"/>
              <a:pPr/>
              <a:t>6</a:t>
            </a:fld>
            <a:endParaRPr lang="en-US"/>
          </a:p>
        </p:txBody>
      </p:sp>
      <p:graphicFrame>
        <p:nvGraphicFramePr>
          <p:cNvPr id="327702" name="Object 22"/>
          <p:cNvGraphicFramePr>
            <a:graphicFrameLocks noChangeAspect="1"/>
          </p:cNvGraphicFramePr>
          <p:nvPr>
            <p:ph sz="half" idx="2"/>
          </p:nvPr>
        </p:nvGraphicFramePr>
        <p:xfrm>
          <a:off x="381000" y="685800"/>
          <a:ext cx="9372600" cy="5867400"/>
        </p:xfrm>
        <a:graphic>
          <a:graphicData uri="http://schemas.openxmlformats.org/presentationml/2006/ole">
            <p:oleObj spid="_x0000_s1026" name="Chart" r:id="rId3" imgW="11791760" imgH="6667690" progId="Excel.Chart.8">
              <p:embed/>
            </p:oleObj>
          </a:graphicData>
        </a:graphic>
      </p:graphicFrame>
      <p:sp>
        <p:nvSpPr>
          <p:cNvPr id="327704" name="Rectangle 24"/>
          <p:cNvSpPr>
            <a:spLocks noChangeArrowheads="1"/>
          </p:cNvSpPr>
          <p:nvPr/>
        </p:nvSpPr>
        <p:spPr bwMode="auto">
          <a:xfrm>
            <a:off x="533400" y="3962400"/>
            <a:ext cx="1295400" cy="152400"/>
          </a:xfrm>
          <a:prstGeom prst="rect">
            <a:avLst/>
          </a:prstGeom>
          <a:solidFill>
            <a:srgbClr val="C0C0C0"/>
          </a:solidFill>
          <a:ln w="9525" algn="ctr">
            <a:noFill/>
            <a:miter lim="800000"/>
            <a:headEnd/>
            <a:tailEnd/>
          </a:ln>
          <a:effectLst/>
        </p:spPr>
        <p:txBody>
          <a:bodyPr wrap="none" lIns="99276" tIns="49638" rIns="99276" bIns="49638" anchor="ctr"/>
          <a:lstStyle/>
          <a:p>
            <a:endParaRPr lang="en-US"/>
          </a:p>
        </p:txBody>
      </p:sp>
      <p:sp>
        <p:nvSpPr>
          <p:cNvPr id="327707" name="Rectangle 27"/>
          <p:cNvSpPr>
            <a:spLocks noChangeArrowheads="1"/>
          </p:cNvSpPr>
          <p:nvPr/>
        </p:nvSpPr>
        <p:spPr bwMode="auto">
          <a:xfrm>
            <a:off x="1447800" y="5943600"/>
            <a:ext cx="1295400" cy="152400"/>
          </a:xfrm>
          <a:prstGeom prst="rect">
            <a:avLst/>
          </a:prstGeom>
          <a:solidFill>
            <a:srgbClr val="C0C0C0"/>
          </a:solidFill>
          <a:ln w="9525" algn="ctr">
            <a:noFill/>
            <a:miter lim="800000"/>
            <a:headEnd/>
            <a:tailEnd/>
          </a:ln>
          <a:effectLst/>
        </p:spPr>
        <p:txBody>
          <a:bodyPr wrap="none" lIns="99276" tIns="49638" rIns="99276" bIns="49638" anchor="ctr"/>
          <a:lstStyle/>
          <a:p>
            <a:endParaRPr lang="en-US"/>
          </a:p>
        </p:txBody>
      </p:sp>
      <p:sp>
        <p:nvSpPr>
          <p:cNvPr id="327708" name="Rectangle 28"/>
          <p:cNvSpPr>
            <a:spLocks noChangeArrowheads="1"/>
          </p:cNvSpPr>
          <p:nvPr/>
        </p:nvSpPr>
        <p:spPr bwMode="auto">
          <a:xfrm>
            <a:off x="2362200" y="4451350"/>
            <a:ext cx="1295400" cy="152400"/>
          </a:xfrm>
          <a:prstGeom prst="rect">
            <a:avLst/>
          </a:prstGeom>
          <a:solidFill>
            <a:srgbClr val="C0C0C0"/>
          </a:solidFill>
          <a:ln w="9525" algn="ctr">
            <a:noFill/>
            <a:miter lim="800000"/>
            <a:headEnd/>
            <a:tailEnd/>
          </a:ln>
          <a:effectLst/>
        </p:spPr>
        <p:txBody>
          <a:bodyPr wrap="none" lIns="99276" tIns="49638" rIns="99276" bIns="49638" anchor="ctr"/>
          <a:lstStyle/>
          <a:p>
            <a:endParaRPr lang="en-US"/>
          </a:p>
        </p:txBody>
      </p:sp>
      <p:sp>
        <p:nvSpPr>
          <p:cNvPr id="327709" name="Rectangle 29"/>
          <p:cNvSpPr>
            <a:spLocks noChangeArrowheads="1"/>
          </p:cNvSpPr>
          <p:nvPr/>
        </p:nvSpPr>
        <p:spPr bwMode="auto">
          <a:xfrm>
            <a:off x="3227388" y="5232300"/>
            <a:ext cx="1295400" cy="152400"/>
          </a:xfrm>
          <a:prstGeom prst="rect">
            <a:avLst/>
          </a:prstGeom>
          <a:solidFill>
            <a:srgbClr val="C0C0C0"/>
          </a:solidFill>
          <a:ln w="9525" algn="ctr">
            <a:noFill/>
            <a:miter lim="800000"/>
            <a:headEnd/>
            <a:tailEnd/>
          </a:ln>
          <a:effectLst/>
        </p:spPr>
        <p:txBody>
          <a:bodyPr wrap="none" lIns="99276" tIns="49638" rIns="99276" bIns="49638" anchor="ctr"/>
          <a:lstStyle/>
          <a:p>
            <a:endParaRPr lang="en-US"/>
          </a:p>
        </p:txBody>
      </p:sp>
      <p:sp>
        <p:nvSpPr>
          <p:cNvPr id="327710" name="Rectangle 30"/>
          <p:cNvSpPr>
            <a:spLocks noChangeArrowheads="1"/>
          </p:cNvSpPr>
          <p:nvPr/>
        </p:nvSpPr>
        <p:spPr bwMode="auto">
          <a:xfrm>
            <a:off x="4175125" y="4724400"/>
            <a:ext cx="1295400" cy="152400"/>
          </a:xfrm>
          <a:prstGeom prst="rect">
            <a:avLst/>
          </a:prstGeom>
          <a:solidFill>
            <a:srgbClr val="C0C0C0"/>
          </a:solidFill>
          <a:ln w="9525" algn="ctr">
            <a:noFill/>
            <a:miter lim="800000"/>
            <a:headEnd/>
            <a:tailEnd/>
          </a:ln>
          <a:effectLst/>
        </p:spPr>
        <p:txBody>
          <a:bodyPr wrap="none" lIns="99276" tIns="49638" rIns="99276" bIns="49638" anchor="ctr"/>
          <a:lstStyle/>
          <a:p>
            <a:endParaRPr lang="en-US"/>
          </a:p>
        </p:txBody>
      </p:sp>
      <p:sp>
        <p:nvSpPr>
          <p:cNvPr id="327711" name="Rectangle 31"/>
          <p:cNvSpPr>
            <a:spLocks noChangeArrowheads="1"/>
          </p:cNvSpPr>
          <p:nvPr/>
        </p:nvSpPr>
        <p:spPr bwMode="auto">
          <a:xfrm>
            <a:off x="5141913" y="5418138"/>
            <a:ext cx="1295400" cy="152400"/>
          </a:xfrm>
          <a:prstGeom prst="rect">
            <a:avLst/>
          </a:prstGeom>
          <a:solidFill>
            <a:srgbClr val="C0C0C0"/>
          </a:solidFill>
          <a:ln w="9525" algn="ctr">
            <a:noFill/>
            <a:miter lim="800000"/>
            <a:headEnd/>
            <a:tailEnd/>
          </a:ln>
          <a:effectLst/>
        </p:spPr>
        <p:txBody>
          <a:bodyPr wrap="none" lIns="99276" tIns="49638" rIns="99276" bIns="49638" anchor="ctr"/>
          <a:lstStyle/>
          <a:p>
            <a:endParaRPr lang="en-US"/>
          </a:p>
        </p:txBody>
      </p:sp>
      <p:sp>
        <p:nvSpPr>
          <p:cNvPr id="327712" name="Rectangle 32"/>
          <p:cNvSpPr>
            <a:spLocks noChangeArrowheads="1"/>
          </p:cNvSpPr>
          <p:nvPr/>
        </p:nvSpPr>
        <p:spPr bwMode="auto">
          <a:xfrm>
            <a:off x="6019800" y="4953000"/>
            <a:ext cx="1295400" cy="152400"/>
          </a:xfrm>
          <a:prstGeom prst="rect">
            <a:avLst/>
          </a:prstGeom>
          <a:solidFill>
            <a:srgbClr val="C0C0C0"/>
          </a:solidFill>
          <a:ln w="9525" algn="ctr">
            <a:noFill/>
            <a:miter lim="800000"/>
            <a:headEnd/>
            <a:tailEnd/>
          </a:ln>
          <a:effectLst/>
        </p:spPr>
        <p:txBody>
          <a:bodyPr wrap="none" lIns="99276" tIns="49638" rIns="99276" bIns="49638" anchor="ctr"/>
          <a:lstStyle/>
          <a:p>
            <a:endParaRPr lang="en-US"/>
          </a:p>
        </p:txBody>
      </p:sp>
      <p:sp>
        <p:nvSpPr>
          <p:cNvPr id="327713" name="Rectangle 33"/>
          <p:cNvSpPr>
            <a:spLocks noChangeArrowheads="1"/>
          </p:cNvSpPr>
          <p:nvPr/>
        </p:nvSpPr>
        <p:spPr bwMode="auto">
          <a:xfrm>
            <a:off x="6553200" y="4195763"/>
            <a:ext cx="1295400" cy="152400"/>
          </a:xfrm>
          <a:prstGeom prst="rect">
            <a:avLst/>
          </a:prstGeom>
          <a:solidFill>
            <a:srgbClr val="C0C0C0"/>
          </a:solidFill>
          <a:ln w="9525" algn="ctr">
            <a:noFill/>
            <a:miter lim="800000"/>
            <a:headEnd/>
            <a:tailEnd/>
          </a:ln>
          <a:effectLst/>
        </p:spPr>
        <p:txBody>
          <a:bodyPr wrap="none" lIns="99276" tIns="49638" rIns="99276" bIns="49638" anchor="ctr"/>
          <a:lstStyle/>
          <a:p>
            <a:endParaRPr lang="en-US"/>
          </a:p>
        </p:txBody>
      </p:sp>
      <p:sp>
        <p:nvSpPr>
          <p:cNvPr id="327714" name="Rectangle 34"/>
          <p:cNvSpPr>
            <a:spLocks noChangeArrowheads="1"/>
          </p:cNvSpPr>
          <p:nvPr/>
        </p:nvSpPr>
        <p:spPr bwMode="auto">
          <a:xfrm>
            <a:off x="7864475" y="4540250"/>
            <a:ext cx="1295400" cy="152400"/>
          </a:xfrm>
          <a:prstGeom prst="rect">
            <a:avLst/>
          </a:prstGeom>
          <a:solidFill>
            <a:srgbClr val="C0C0C0"/>
          </a:solidFill>
          <a:ln w="9525" algn="ctr">
            <a:noFill/>
            <a:miter lim="800000"/>
            <a:headEnd/>
            <a:tailEnd/>
          </a:ln>
          <a:effectLst/>
        </p:spPr>
        <p:txBody>
          <a:bodyPr wrap="none" lIns="99276" tIns="49638" rIns="99276" bIns="49638" anchor="ctr"/>
          <a:lstStyle/>
          <a:p>
            <a:endParaRPr lang="en-US"/>
          </a:p>
        </p:txBody>
      </p:sp>
      <p:sp>
        <p:nvSpPr>
          <p:cNvPr id="327715" name="Rectangle 35"/>
          <p:cNvSpPr>
            <a:spLocks noChangeArrowheads="1"/>
          </p:cNvSpPr>
          <p:nvPr/>
        </p:nvSpPr>
        <p:spPr bwMode="auto">
          <a:xfrm>
            <a:off x="7339013" y="3460750"/>
            <a:ext cx="1295400" cy="152400"/>
          </a:xfrm>
          <a:prstGeom prst="rect">
            <a:avLst/>
          </a:prstGeom>
          <a:solidFill>
            <a:srgbClr val="C0C0C0"/>
          </a:solidFill>
          <a:ln w="9525" algn="ctr">
            <a:noFill/>
            <a:miter lim="800000"/>
            <a:headEnd/>
            <a:tailEnd/>
          </a:ln>
          <a:effectLst/>
        </p:spPr>
        <p:txBody>
          <a:bodyPr wrap="none" lIns="99276" tIns="49638" rIns="99276" bIns="49638" anchor="ctr"/>
          <a:lstStyle/>
          <a:p>
            <a:endParaRPr lang="en-US"/>
          </a:p>
        </p:txBody>
      </p:sp>
      <p:sp>
        <p:nvSpPr>
          <p:cNvPr id="327716" name="Rectangle 36"/>
          <p:cNvSpPr>
            <a:spLocks noChangeArrowheads="1"/>
          </p:cNvSpPr>
          <p:nvPr/>
        </p:nvSpPr>
        <p:spPr bwMode="auto">
          <a:xfrm>
            <a:off x="8305800" y="1676400"/>
            <a:ext cx="1295400" cy="152400"/>
          </a:xfrm>
          <a:prstGeom prst="rect">
            <a:avLst/>
          </a:prstGeom>
          <a:solidFill>
            <a:srgbClr val="C0C0C0"/>
          </a:solidFill>
          <a:ln w="9525" algn="ctr">
            <a:noFill/>
            <a:miter lim="800000"/>
            <a:headEnd/>
            <a:tailEnd/>
          </a:ln>
          <a:effectLst/>
        </p:spPr>
        <p:txBody>
          <a:bodyPr wrap="none" lIns="99276" tIns="49638" rIns="99276" bIns="49638"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2000"/>
                                        <p:tgtEl>
                                          <p:spTgt spid="327704"/>
                                        </p:tgtEl>
                                      </p:cBhvr>
                                    </p:animEffect>
                                    <p:set>
                                      <p:cBhvr>
                                        <p:cTn id="7" dur="1" fill="hold">
                                          <p:stCondLst>
                                            <p:cond delay="1999"/>
                                          </p:stCondLst>
                                        </p:cTn>
                                        <p:tgtEl>
                                          <p:spTgt spid="32770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2000"/>
                                        <p:tgtEl>
                                          <p:spTgt spid="327707"/>
                                        </p:tgtEl>
                                      </p:cBhvr>
                                    </p:animEffect>
                                    <p:set>
                                      <p:cBhvr>
                                        <p:cTn id="12" dur="1" fill="hold">
                                          <p:stCondLst>
                                            <p:cond delay="1999"/>
                                          </p:stCondLst>
                                        </p:cTn>
                                        <p:tgtEl>
                                          <p:spTgt spid="32770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2000"/>
                                        <p:tgtEl>
                                          <p:spTgt spid="327708"/>
                                        </p:tgtEl>
                                      </p:cBhvr>
                                    </p:animEffect>
                                    <p:set>
                                      <p:cBhvr>
                                        <p:cTn id="17" dur="1" fill="hold">
                                          <p:stCondLst>
                                            <p:cond delay="1999"/>
                                          </p:stCondLst>
                                        </p:cTn>
                                        <p:tgtEl>
                                          <p:spTgt spid="32770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2000"/>
                                        <p:tgtEl>
                                          <p:spTgt spid="327709"/>
                                        </p:tgtEl>
                                      </p:cBhvr>
                                    </p:animEffect>
                                    <p:set>
                                      <p:cBhvr>
                                        <p:cTn id="22" dur="1" fill="hold">
                                          <p:stCondLst>
                                            <p:cond delay="1999"/>
                                          </p:stCondLst>
                                        </p:cTn>
                                        <p:tgtEl>
                                          <p:spTgt spid="32770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2000"/>
                                        <p:tgtEl>
                                          <p:spTgt spid="327710"/>
                                        </p:tgtEl>
                                      </p:cBhvr>
                                    </p:animEffect>
                                    <p:set>
                                      <p:cBhvr>
                                        <p:cTn id="27" dur="1" fill="hold">
                                          <p:stCondLst>
                                            <p:cond delay="1999"/>
                                          </p:stCondLst>
                                        </p:cTn>
                                        <p:tgtEl>
                                          <p:spTgt spid="327710"/>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0" nodeType="clickEffect">
                                  <p:stCondLst>
                                    <p:cond delay="0"/>
                                  </p:stCondLst>
                                  <p:childTnLst>
                                    <p:animEffect transition="out" filter="fade">
                                      <p:cBhvr>
                                        <p:cTn id="31" dur="2000"/>
                                        <p:tgtEl>
                                          <p:spTgt spid="327711"/>
                                        </p:tgtEl>
                                      </p:cBhvr>
                                    </p:animEffect>
                                    <p:set>
                                      <p:cBhvr>
                                        <p:cTn id="32" dur="1" fill="hold">
                                          <p:stCondLst>
                                            <p:cond delay="1999"/>
                                          </p:stCondLst>
                                        </p:cTn>
                                        <p:tgtEl>
                                          <p:spTgt spid="327711"/>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2000"/>
                                        <p:tgtEl>
                                          <p:spTgt spid="327712"/>
                                        </p:tgtEl>
                                      </p:cBhvr>
                                    </p:animEffect>
                                    <p:set>
                                      <p:cBhvr>
                                        <p:cTn id="37" dur="1" fill="hold">
                                          <p:stCondLst>
                                            <p:cond delay="1999"/>
                                          </p:stCondLst>
                                        </p:cTn>
                                        <p:tgtEl>
                                          <p:spTgt spid="327712"/>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0" nodeType="clickEffect">
                                  <p:stCondLst>
                                    <p:cond delay="0"/>
                                  </p:stCondLst>
                                  <p:childTnLst>
                                    <p:animEffect transition="out" filter="fade">
                                      <p:cBhvr>
                                        <p:cTn id="41" dur="2000"/>
                                        <p:tgtEl>
                                          <p:spTgt spid="327713"/>
                                        </p:tgtEl>
                                      </p:cBhvr>
                                    </p:animEffect>
                                    <p:set>
                                      <p:cBhvr>
                                        <p:cTn id="42" dur="1" fill="hold">
                                          <p:stCondLst>
                                            <p:cond delay="1999"/>
                                          </p:stCondLst>
                                        </p:cTn>
                                        <p:tgtEl>
                                          <p:spTgt spid="327713"/>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grpId="0" nodeType="clickEffect">
                                  <p:stCondLst>
                                    <p:cond delay="0"/>
                                  </p:stCondLst>
                                  <p:childTnLst>
                                    <p:animEffect transition="out" filter="fade">
                                      <p:cBhvr>
                                        <p:cTn id="46" dur="2000"/>
                                        <p:tgtEl>
                                          <p:spTgt spid="327714"/>
                                        </p:tgtEl>
                                      </p:cBhvr>
                                    </p:animEffect>
                                    <p:set>
                                      <p:cBhvr>
                                        <p:cTn id="47" dur="1" fill="hold">
                                          <p:stCondLst>
                                            <p:cond delay="1999"/>
                                          </p:stCondLst>
                                        </p:cTn>
                                        <p:tgtEl>
                                          <p:spTgt spid="327714"/>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grpId="0" nodeType="clickEffect">
                                  <p:stCondLst>
                                    <p:cond delay="0"/>
                                  </p:stCondLst>
                                  <p:childTnLst>
                                    <p:animEffect transition="out" filter="fade">
                                      <p:cBhvr>
                                        <p:cTn id="51" dur="2000"/>
                                        <p:tgtEl>
                                          <p:spTgt spid="327715"/>
                                        </p:tgtEl>
                                      </p:cBhvr>
                                    </p:animEffect>
                                    <p:set>
                                      <p:cBhvr>
                                        <p:cTn id="52" dur="1" fill="hold">
                                          <p:stCondLst>
                                            <p:cond delay="1999"/>
                                          </p:stCondLst>
                                        </p:cTn>
                                        <p:tgtEl>
                                          <p:spTgt spid="327715"/>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grpId="0" nodeType="clickEffect">
                                  <p:stCondLst>
                                    <p:cond delay="0"/>
                                  </p:stCondLst>
                                  <p:childTnLst>
                                    <p:animEffect transition="out" filter="fade">
                                      <p:cBhvr>
                                        <p:cTn id="56" dur="2000"/>
                                        <p:tgtEl>
                                          <p:spTgt spid="327716"/>
                                        </p:tgtEl>
                                      </p:cBhvr>
                                    </p:animEffect>
                                    <p:set>
                                      <p:cBhvr>
                                        <p:cTn id="57" dur="1" fill="hold">
                                          <p:stCondLst>
                                            <p:cond delay="1999"/>
                                          </p:stCondLst>
                                        </p:cTn>
                                        <p:tgtEl>
                                          <p:spTgt spid="3277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4" grpId="0" animBg="1"/>
      <p:bldP spid="327707" grpId="0" animBg="1"/>
      <p:bldP spid="327708" grpId="0" animBg="1"/>
      <p:bldP spid="327709" grpId="0" animBg="1"/>
      <p:bldP spid="327710" grpId="0" animBg="1"/>
      <p:bldP spid="327711" grpId="0" animBg="1"/>
      <p:bldP spid="327712" grpId="0" animBg="1"/>
      <p:bldP spid="327713" grpId="0" animBg="1"/>
      <p:bldP spid="327714" grpId="0" animBg="1"/>
      <p:bldP spid="327715" grpId="0" animBg="1"/>
      <p:bldP spid="3277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Emmanuel’s Summons</a:t>
            </a:r>
            <a:endParaRPr lang="en-US" dirty="0"/>
          </a:p>
        </p:txBody>
      </p:sp>
      <p:sp>
        <p:nvSpPr>
          <p:cNvPr id="3" name="Content Placeholder 2"/>
          <p:cNvSpPr>
            <a:spLocks noGrp="1"/>
          </p:cNvSpPr>
          <p:nvPr>
            <p:ph idx="1"/>
          </p:nvPr>
        </p:nvSpPr>
        <p:spPr>
          <a:xfrm>
            <a:off x="503238" y="1498600"/>
            <a:ext cx="9051925" cy="5207000"/>
          </a:xfrm>
        </p:spPr>
        <p:txBody>
          <a:bodyPr/>
          <a:lstStyle/>
          <a:p>
            <a:pPr marL="0" indent="0">
              <a:buNone/>
            </a:pPr>
            <a:r>
              <a:rPr lang="en-US" dirty="0" smtClean="0">
                <a:solidFill>
                  <a:schemeClr val="tx1"/>
                </a:solidFill>
              </a:rPr>
              <a:t>When the town of </a:t>
            </a:r>
            <a:r>
              <a:rPr lang="en-US" dirty="0" err="1" smtClean="0">
                <a:solidFill>
                  <a:schemeClr val="tx1"/>
                </a:solidFill>
              </a:rPr>
              <a:t>Mansoul</a:t>
            </a:r>
            <a:r>
              <a:rPr lang="en-US" dirty="0" smtClean="0">
                <a:solidFill>
                  <a:schemeClr val="tx1"/>
                </a:solidFill>
              </a:rPr>
              <a:t> had thus far rid themselves of so many of their enemies, and the troublers of their peace, the Prince sent to them, and appointed a day wherein he would, at the market-place, meet the whole people, and there give them in charge concerning some further matters, that, if observed, would tend to their further safety and comfort, and to the condemnation and destruction of their home-bred </a:t>
            </a:r>
            <a:r>
              <a:rPr lang="en-US" dirty="0" err="1" smtClean="0">
                <a:solidFill>
                  <a:schemeClr val="tx1"/>
                </a:solidFill>
              </a:rPr>
              <a:t>Diabolonians</a:t>
            </a:r>
            <a:r>
              <a:rPr lang="en-US" dirty="0" smtClean="0">
                <a:solidFill>
                  <a:schemeClr val="tx1"/>
                </a:solidFill>
              </a:rPr>
              <a:t>. </a:t>
            </a:r>
          </a:p>
          <a:p>
            <a:endParaRPr lang="en-US" dirty="0"/>
          </a:p>
        </p:txBody>
      </p:sp>
      <p:sp>
        <p:nvSpPr>
          <p:cNvPr id="4" name="Slide Number Placeholder 3"/>
          <p:cNvSpPr>
            <a:spLocks noGrp="1"/>
          </p:cNvSpPr>
          <p:nvPr>
            <p:ph type="sldNum" sz="quarter" idx="12"/>
          </p:nvPr>
        </p:nvSpPr>
        <p:spPr/>
        <p:txBody>
          <a:bodyPr/>
          <a:lstStyle/>
          <a:p>
            <a:pPr>
              <a:defRPr/>
            </a:pPr>
            <a:fld id="{90FC4C78-7872-4C6F-AEE5-36266287D398}"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152400"/>
            <a:ext cx="9051925" cy="660400"/>
          </a:xfrm>
        </p:spPr>
        <p:txBody>
          <a:bodyPr/>
          <a:lstStyle/>
          <a:p>
            <a:r>
              <a:rPr lang="en-US" dirty="0" smtClean="0"/>
              <a:t>Emmanuel’s Speech</a:t>
            </a:r>
            <a:endParaRPr lang="en-US" dirty="0"/>
          </a:p>
        </p:txBody>
      </p:sp>
      <p:sp>
        <p:nvSpPr>
          <p:cNvPr id="3" name="Content Placeholder 2"/>
          <p:cNvSpPr>
            <a:spLocks noGrp="1"/>
          </p:cNvSpPr>
          <p:nvPr>
            <p:ph idx="1"/>
          </p:nvPr>
        </p:nvSpPr>
        <p:spPr>
          <a:xfrm>
            <a:off x="304800" y="990600"/>
            <a:ext cx="9296400" cy="5105400"/>
          </a:xfrm>
        </p:spPr>
        <p:txBody>
          <a:bodyPr/>
          <a:lstStyle/>
          <a:p>
            <a:r>
              <a:rPr lang="en-US" dirty="0" smtClean="0"/>
              <a:t>Past (basis)</a:t>
            </a:r>
          </a:p>
          <a:p>
            <a:pPr lvl="1"/>
            <a:r>
              <a:rPr lang="en-US" dirty="0" smtClean="0"/>
              <a:t>I have loved you.</a:t>
            </a:r>
          </a:p>
          <a:p>
            <a:pPr lvl="1"/>
            <a:r>
              <a:rPr lang="en-US" dirty="0" smtClean="0"/>
              <a:t>I have delivered you.</a:t>
            </a:r>
          </a:p>
          <a:p>
            <a:pPr lvl="1"/>
            <a:r>
              <a:rPr lang="en-US" dirty="0" smtClean="0"/>
              <a:t>I have secured you.</a:t>
            </a:r>
          </a:p>
          <a:p>
            <a:pPr lvl="1"/>
            <a:r>
              <a:rPr lang="en-US" dirty="0" smtClean="0"/>
              <a:t>I have forgiven you.</a:t>
            </a:r>
          </a:p>
          <a:p>
            <a:pPr lvl="1"/>
            <a:r>
              <a:rPr lang="en-US" dirty="0" smtClean="0"/>
              <a:t>I have given you grace.</a:t>
            </a:r>
          </a:p>
          <a:p>
            <a:pPr>
              <a:spcBef>
                <a:spcPts val="1800"/>
              </a:spcBef>
            </a:pPr>
            <a:r>
              <a:rPr lang="en-US" dirty="0" smtClean="0"/>
              <a:t>Future (hope)</a:t>
            </a:r>
          </a:p>
          <a:p>
            <a:pPr lvl="1"/>
            <a:r>
              <a:rPr lang="en-US" dirty="0" smtClean="0"/>
              <a:t>I will bring you to glory.</a:t>
            </a:r>
          </a:p>
          <a:p>
            <a:pPr lvl="1"/>
            <a:r>
              <a:rPr lang="en-US" dirty="0" smtClean="0"/>
              <a:t>I will permanently remove all evil and fear.</a:t>
            </a:r>
          </a:p>
          <a:p>
            <a:pPr lvl="1"/>
            <a:r>
              <a:rPr lang="en-US" dirty="0" smtClean="0"/>
              <a:t>I will cause you to fellowship with those who have gone on before</a:t>
            </a:r>
            <a:r>
              <a:rPr lang="en-US" dirty="0" smtClean="0"/>
              <a:t>.</a:t>
            </a:r>
            <a:endParaRPr lang="en-US" dirty="0" smtClean="0"/>
          </a:p>
        </p:txBody>
      </p:sp>
      <p:sp>
        <p:nvSpPr>
          <p:cNvPr id="4" name="Slide Number Placeholder 3"/>
          <p:cNvSpPr>
            <a:spLocks noGrp="1"/>
          </p:cNvSpPr>
          <p:nvPr>
            <p:ph type="sldNum" sz="quarter" idx="12"/>
          </p:nvPr>
        </p:nvSpPr>
        <p:spPr/>
        <p:txBody>
          <a:bodyPr/>
          <a:lstStyle/>
          <a:p>
            <a:pPr>
              <a:defRPr/>
            </a:pPr>
            <a:fld id="{90FC4C78-7872-4C6F-AEE5-36266287D398}" type="slidenum">
              <a:rPr lang="en-US" smtClean="0"/>
              <a:pPr>
                <a:defRPr/>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8" y="152400"/>
            <a:ext cx="9051925" cy="660400"/>
          </a:xfrm>
        </p:spPr>
        <p:txBody>
          <a:bodyPr/>
          <a:lstStyle/>
          <a:p>
            <a:r>
              <a:rPr lang="en-US" dirty="0" smtClean="0"/>
              <a:t>Emmanuel’s Speech</a:t>
            </a:r>
            <a:endParaRPr lang="en-US" dirty="0"/>
          </a:p>
        </p:txBody>
      </p:sp>
      <p:sp>
        <p:nvSpPr>
          <p:cNvPr id="3" name="Content Placeholder 2"/>
          <p:cNvSpPr>
            <a:spLocks noGrp="1"/>
          </p:cNvSpPr>
          <p:nvPr>
            <p:ph idx="1"/>
          </p:nvPr>
        </p:nvSpPr>
        <p:spPr>
          <a:xfrm>
            <a:off x="503238" y="990600"/>
            <a:ext cx="9051925" cy="5511800"/>
          </a:xfrm>
        </p:spPr>
        <p:txBody>
          <a:bodyPr/>
          <a:lstStyle/>
          <a:p>
            <a:r>
              <a:rPr lang="en-US" dirty="0" smtClean="0"/>
              <a:t>Present </a:t>
            </a:r>
            <a:r>
              <a:rPr lang="en-US" dirty="0" smtClean="0"/>
              <a:t>(commands and explanation)</a:t>
            </a:r>
          </a:p>
          <a:p>
            <a:pPr lvl="1"/>
            <a:r>
              <a:rPr lang="en-US" dirty="0" smtClean="0"/>
              <a:t>Keep yourselves clean.</a:t>
            </a:r>
          </a:p>
          <a:p>
            <a:pPr lvl="1"/>
            <a:r>
              <a:rPr lang="en-US" dirty="0" smtClean="0"/>
              <a:t>Remember my love and walk in it.</a:t>
            </a:r>
          </a:p>
          <a:p>
            <a:pPr lvl="1"/>
            <a:r>
              <a:rPr lang="en-US" dirty="0" smtClean="0"/>
              <a:t>You will live through me.</a:t>
            </a:r>
          </a:p>
          <a:p>
            <a:pPr lvl="1"/>
            <a:r>
              <a:rPr lang="en-US" dirty="0" smtClean="0"/>
              <a:t>Nothing can hurt you but sin.</a:t>
            </a:r>
          </a:p>
          <a:p>
            <a:pPr lvl="1"/>
            <a:r>
              <a:rPr lang="en-US" dirty="0" smtClean="0"/>
              <a:t>There are reasons why I have allowed some </a:t>
            </a:r>
            <a:r>
              <a:rPr lang="en-US" dirty="0" err="1" smtClean="0"/>
              <a:t>Diabolonians</a:t>
            </a:r>
            <a:r>
              <a:rPr lang="en-US" dirty="0" smtClean="0"/>
              <a:t> to remain.</a:t>
            </a:r>
          </a:p>
          <a:p>
            <a:pPr lvl="1"/>
            <a:r>
              <a:rPr lang="en-US" dirty="0" smtClean="0"/>
              <a:t>Show me your love.</a:t>
            </a:r>
          </a:p>
          <a:p>
            <a:pPr lvl="1"/>
            <a:r>
              <a:rPr lang="en-US" dirty="0" smtClean="0"/>
              <a:t>Care for your spiritual disciplines.</a:t>
            </a:r>
          </a:p>
          <a:p>
            <a:pPr lvl="1"/>
            <a:r>
              <a:rPr lang="en-US" dirty="0" smtClean="0"/>
              <a:t>Live by faith.</a:t>
            </a:r>
          </a:p>
          <a:p>
            <a:pPr lvl="1"/>
            <a:r>
              <a:rPr lang="en-US" dirty="0" smtClean="0"/>
              <a:t>Remember that my love is constant and hold fast, till I come.</a:t>
            </a:r>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90FC4C78-7872-4C6F-AEE5-36266287D398}" type="slidenum">
              <a:rPr lang="en-US" smtClean="0"/>
              <a:pPr>
                <a:defRPr/>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9276" tIns="49638" rIns="99276" bIns="49638" numCol="1" anchor="t" anchorCtr="0" compatLnSpc="1">
        <a:prstTxWarp prst="textNoShape">
          <a:avLst/>
        </a:prstTxWarp>
      </a:bodyPr>
      <a:lstStyle>
        <a:defPPr marL="228600" marR="0" indent="-228600" algn="l" defTabSz="992188" rtl="0" eaLnBrk="1" fontAlgn="base" latinLnBrk="0" hangingPunct="1">
          <a:lnSpc>
            <a:spcPct val="80000"/>
          </a:lnSpc>
          <a:spcBef>
            <a:spcPct val="40000"/>
          </a:spcBef>
          <a:spcAft>
            <a:spcPct val="0"/>
          </a:spcAft>
          <a:buClr>
            <a:schemeClr val="hlink"/>
          </a:buClr>
          <a:buSzPct val="65000"/>
          <a:buFontTx/>
          <a:buChar char="•"/>
          <a:tabLst/>
          <a:defRPr kumimoji="0" lang="en-US" sz="2400" b="0" i="0" u="none" strike="noStrike" cap="none" normalizeH="0" baseline="0" smtClean="0">
            <a:ln>
              <a:noFill/>
            </a:ln>
            <a:solidFill>
              <a:schemeClr val="folHlink"/>
            </a:solidFill>
            <a:effectLst>
              <a:outerShdw blurRad="38100" dist="38100" dir="2700000" algn="tl">
                <a:srgbClr val="000000">
                  <a:alpha val="43137"/>
                </a:srgbClr>
              </a:outerShdw>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9276" tIns="49638" rIns="99276" bIns="49638" numCol="1" anchor="t" anchorCtr="0" compatLnSpc="1">
        <a:prstTxWarp prst="textNoShape">
          <a:avLst/>
        </a:prstTxWarp>
      </a:bodyPr>
      <a:lstStyle>
        <a:defPPr marL="228600" marR="0" indent="-228600" algn="l" defTabSz="992188" rtl="0" eaLnBrk="1" fontAlgn="base" latinLnBrk="0" hangingPunct="1">
          <a:lnSpc>
            <a:spcPct val="80000"/>
          </a:lnSpc>
          <a:spcBef>
            <a:spcPct val="40000"/>
          </a:spcBef>
          <a:spcAft>
            <a:spcPct val="0"/>
          </a:spcAft>
          <a:buClr>
            <a:schemeClr val="hlink"/>
          </a:buClr>
          <a:buSzPct val="65000"/>
          <a:buFontTx/>
          <a:buChar char="•"/>
          <a:tabLst/>
          <a:defRPr kumimoji="0" lang="en-US" sz="2400" b="0" i="0" u="none" strike="noStrike" cap="none" normalizeH="0" baseline="0" smtClean="0">
            <a:ln>
              <a:noFill/>
            </a:ln>
            <a:solidFill>
              <a:schemeClr val="folHlink"/>
            </a:solidFill>
            <a:effectLst>
              <a:outerShdw blurRad="38100" dist="38100" dir="2700000" algn="tl">
                <a:srgbClr val="000000">
                  <a:alpha val="43137"/>
                </a:srgbClr>
              </a:outerShdw>
            </a:effectLst>
            <a:latin typeface="Tahoma" pitchFamily="34"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44263</TotalTime>
  <Words>982</Words>
  <Application>Microsoft Office PowerPoint</Application>
  <PresentationFormat>Custom</PresentationFormat>
  <Paragraphs>92</Paragraphs>
  <Slides>16</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Textured</vt:lpstr>
      <vt:lpstr>Microsoft Office Excel Chart</vt:lpstr>
      <vt:lpstr>The Holy War</vt:lpstr>
      <vt:lpstr>Week 14</vt:lpstr>
      <vt:lpstr>Goals</vt:lpstr>
      <vt:lpstr>Synopsis</vt:lpstr>
      <vt:lpstr>The Final State of the Town</vt:lpstr>
      <vt:lpstr>Slide 6</vt:lpstr>
      <vt:lpstr>Emmanuel’s Summons</vt:lpstr>
      <vt:lpstr>Emmanuel’s Speech</vt:lpstr>
      <vt:lpstr>Emmanuel’s Speech</vt:lpstr>
      <vt:lpstr>The Blessing of Diabolonians?</vt:lpstr>
      <vt:lpstr>Testimonies</vt:lpstr>
      <vt:lpstr>Snippets</vt:lpstr>
      <vt:lpstr>Snippets</vt:lpstr>
      <vt:lpstr>Final Exhortation</vt:lpstr>
      <vt:lpstr>Slide 15</vt:lpstr>
      <vt:lpstr>The Holy War</vt:lpstr>
    </vt:vector>
  </TitlesOfParts>
  <Company>TetraData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Peter</dc:title>
  <dc:creator>dhowell</dc:creator>
  <cp:lastModifiedBy>dhowell</cp:lastModifiedBy>
  <cp:revision>2783</cp:revision>
  <dcterms:created xsi:type="dcterms:W3CDTF">2006-10-08T05:19:31Z</dcterms:created>
  <dcterms:modified xsi:type="dcterms:W3CDTF">2017-12-17T07:15:47Z</dcterms:modified>
</cp:coreProperties>
</file>